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67" r:id="rId4"/>
    <p:sldId id="268" r:id="rId5"/>
    <p:sldId id="269" r:id="rId6"/>
    <p:sldId id="270" r:id="rId7"/>
    <p:sldId id="257" r:id="rId8"/>
    <p:sldId id="266" r:id="rId9"/>
    <p:sldId id="258" r:id="rId10"/>
    <p:sldId id="271" r:id="rId11"/>
    <p:sldId id="272" r:id="rId12"/>
    <p:sldId id="273" r:id="rId13"/>
    <p:sldId id="274" r:id="rId14"/>
    <p:sldId id="275"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72" y="-3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1" Type="http://schemas.openxmlformats.org/officeDocument/2006/relationships/image" Target="../media/image1.jpg"/></Relationships>
</file>

<file path=ppt/diagrams/_rels/data2.xml.rels><?xml version="1.0" encoding="UTF-8" standalone="yes"?>
<Relationships xmlns="http://schemas.openxmlformats.org/package/2006/relationships"><Relationship Id="rId1" Type="http://schemas.openxmlformats.org/officeDocument/2006/relationships/image" Target="../media/image1.jpg"/></Relationships>
</file>

<file path=ppt/diagrams/_rels/data3.xml.rels><?xml version="1.0" encoding="UTF-8" standalone="yes"?>
<Relationships xmlns="http://schemas.openxmlformats.org/package/2006/relationships"><Relationship Id="rId1" Type="http://schemas.openxmlformats.org/officeDocument/2006/relationships/image" Target="../media/image1.jpg"/></Relationships>
</file>

<file path=ppt/diagrams/_rels/data4.xml.rels><?xml version="1.0" encoding="UTF-8" standalone="yes"?>
<Relationships xmlns="http://schemas.openxmlformats.org/package/2006/relationships"><Relationship Id="rId1" Type="http://schemas.openxmlformats.org/officeDocument/2006/relationships/image" Target="../media/image1.jpg"/></Relationships>
</file>

<file path=ppt/diagrams/_rels/data5.xml.rels><?xml version="1.0" encoding="UTF-8" standalone="yes"?>
<Relationships xmlns="http://schemas.openxmlformats.org/package/2006/relationships"><Relationship Id="rId1" Type="http://schemas.openxmlformats.org/officeDocument/2006/relationships/image" Target="../media/image1.jpg"/></Relationships>
</file>

<file path=ppt/diagrams/_rels/data6.xml.rels><?xml version="1.0" encoding="UTF-8" standalone="yes"?>
<Relationships xmlns="http://schemas.openxmlformats.org/package/2006/relationships"><Relationship Id="rId1" Type="http://schemas.openxmlformats.org/officeDocument/2006/relationships/image" Target="../media/image1.jpg"/></Relationships>
</file>

<file path=ppt/diagrams/_rels/data7.xml.rels><?xml version="1.0" encoding="UTF-8" standalone="yes"?>
<Relationships xmlns="http://schemas.openxmlformats.org/package/2006/relationships"><Relationship Id="rId1" Type="http://schemas.openxmlformats.org/officeDocument/2006/relationships/image" Target="../media/image1.jpg"/></Relationships>
</file>

<file path=ppt/diagrams/_rels/drawing1.xml.rels><?xml version="1.0" encoding="UTF-8" standalone="yes"?>
<Relationships xmlns="http://schemas.openxmlformats.org/package/2006/relationships"><Relationship Id="rId1" Type="http://schemas.openxmlformats.org/officeDocument/2006/relationships/image" Target="../media/image1.jp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g"/></Relationships>
</file>

<file path=ppt/diagrams/_rels/drawing6.xml.rels><?xml version="1.0" encoding="UTF-8" standalone="yes"?>
<Relationships xmlns="http://schemas.openxmlformats.org/package/2006/relationships"><Relationship Id="rId1" Type="http://schemas.openxmlformats.org/officeDocument/2006/relationships/image" Target="../media/image1.jpg"/></Relationships>
</file>

<file path=ppt/diagrams/_rels/drawing7.xml.rels><?xml version="1.0" encoding="UTF-8" standalone="yes"?>
<Relationships xmlns="http://schemas.openxmlformats.org/package/2006/relationships"><Relationship Id="rId1" Type="http://schemas.openxmlformats.org/officeDocument/2006/relationships/image" Target="../media/image1.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76BD70-36F8-4278-9C82-B08663BC7841}"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046D63D4-4FCF-4D46-8AA4-69E4F40880DD}">
      <dgm:prSet phldrT="[Text]" custT="1"/>
      <dgm:spPr/>
      <dgm:t>
        <a:bodyPr/>
        <a:lstStyle/>
        <a:p>
          <a:pPr algn="just"/>
          <a:r>
            <a:rPr lang="vi-VN" sz="2400" dirty="0" smtClean="0">
              <a:solidFill>
                <a:srgbClr val="FFFF00"/>
              </a:solidFill>
              <a:cs typeface="Aharoni" panose="02010803020104030203" pitchFamily="2" charset="-79"/>
            </a:rPr>
            <a:t>Vectorul de frecvenţe reţine numărul de apariţii al fiecărei valori citite într-un vector. Folosirea vectorului de frecvenţe permite scrierea unor algoritmi eficienţi în cazul în care datele de intrare au valori dintr-un domeniu cunoscut care poate fi prelucrat rapid. </a:t>
          </a:r>
          <a:endParaRPr lang="ro-RO" sz="2400" dirty="0">
            <a:solidFill>
              <a:srgbClr val="FFFF00"/>
            </a:solidFill>
            <a:latin typeface="Arial Narrow" panose="020B0606020202030204" pitchFamily="34" charset="0"/>
            <a:cs typeface="Aharoni" panose="02010803020104030203" pitchFamily="2" charset="-79"/>
          </a:endParaRPr>
        </a:p>
      </dgm:t>
    </dgm:pt>
    <dgm:pt modelId="{D20CAF4D-01B6-4701-A7BB-AF3135D7B918}" type="parTrans" cxnId="{E72C2F2B-6C10-4974-BEF9-F050E4577D56}">
      <dgm:prSet/>
      <dgm:spPr/>
      <dgm:t>
        <a:bodyPr/>
        <a:lstStyle/>
        <a:p>
          <a:endParaRPr lang="ro-RO"/>
        </a:p>
      </dgm:t>
    </dgm:pt>
    <dgm:pt modelId="{AC17DE95-4030-4240-8F04-6CF02F6DCA34}" type="sibTrans" cxnId="{E72C2F2B-6C10-4974-BEF9-F050E4577D5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F621652E-751A-41A4-8296-97D88DB9374B}" type="pres">
      <dgm:prSet presAssocID="{8F76BD70-36F8-4278-9C82-B08663BC7841}" presName="Name0" presStyleCnt="0">
        <dgm:presLayoutVars>
          <dgm:chMax val="7"/>
          <dgm:chPref val="7"/>
          <dgm:dir/>
        </dgm:presLayoutVars>
      </dgm:prSet>
      <dgm:spPr/>
      <dgm:t>
        <a:bodyPr/>
        <a:lstStyle/>
        <a:p>
          <a:endParaRPr lang="ro-RO"/>
        </a:p>
      </dgm:t>
    </dgm:pt>
    <dgm:pt modelId="{84F57E22-CC1D-4F49-9526-1958B596F3D8}" type="pres">
      <dgm:prSet presAssocID="{046D63D4-4FCF-4D46-8AA4-69E4F40880DD}" presName="parTx1" presStyleLbl="node1" presStyleIdx="0" presStyleCnt="1" custScaleX="132603" custScaleY="259336"/>
      <dgm:spPr/>
      <dgm:t>
        <a:bodyPr/>
        <a:lstStyle/>
        <a:p>
          <a:endParaRPr lang="ro-RO"/>
        </a:p>
      </dgm:t>
    </dgm:pt>
    <dgm:pt modelId="{7EBF6CAF-E014-4034-995F-43BD5BBB16E3}" type="pres">
      <dgm:prSet presAssocID="{AC17DE95-4030-4240-8F04-6CF02F6DCA34}" presName="picture1" presStyleCnt="0"/>
      <dgm:spPr/>
    </dgm:pt>
    <dgm:pt modelId="{F11E7D56-2B9B-4BCB-B0A6-F3EFA152717C}" type="pres">
      <dgm:prSet presAssocID="{AC17DE95-4030-4240-8F04-6CF02F6DCA34}" presName="imageRepeatNode" presStyleLbl="fgImgPlace1" presStyleIdx="0" presStyleCnt="1" custScaleX="59813" custScaleY="62085" custLinFactNeighborX="-38626" custLinFactNeighborY="-20991"/>
      <dgm:spPr/>
      <dgm:t>
        <a:bodyPr/>
        <a:lstStyle/>
        <a:p>
          <a:endParaRPr lang="ro-RO"/>
        </a:p>
      </dgm:t>
    </dgm:pt>
  </dgm:ptLst>
  <dgm:cxnLst>
    <dgm:cxn modelId="{FAE8CAC1-AFF5-44BF-8925-D0B3261612F5}" type="presOf" srcId="{046D63D4-4FCF-4D46-8AA4-69E4F40880DD}" destId="{84F57E22-CC1D-4F49-9526-1958B596F3D8}" srcOrd="0" destOrd="0" presId="urn:microsoft.com/office/officeart/2008/layout/AscendingPictureAccentProcess"/>
    <dgm:cxn modelId="{28DFBF3B-A433-4015-A6D1-4E8A4B164154}" type="presOf" srcId="{AC17DE95-4030-4240-8F04-6CF02F6DCA34}" destId="{F11E7D56-2B9B-4BCB-B0A6-F3EFA152717C}" srcOrd="0" destOrd="0" presId="urn:microsoft.com/office/officeart/2008/layout/AscendingPictureAccentProcess"/>
    <dgm:cxn modelId="{6B0537E8-6C57-479D-9104-19CA2E97A0C2}" type="presOf" srcId="{8F76BD70-36F8-4278-9C82-B08663BC7841}" destId="{F621652E-751A-41A4-8296-97D88DB9374B}" srcOrd="0" destOrd="0" presId="urn:microsoft.com/office/officeart/2008/layout/AscendingPictureAccentProcess"/>
    <dgm:cxn modelId="{E72C2F2B-6C10-4974-BEF9-F050E4577D56}" srcId="{8F76BD70-36F8-4278-9C82-B08663BC7841}" destId="{046D63D4-4FCF-4D46-8AA4-69E4F40880DD}" srcOrd="0" destOrd="0" parTransId="{D20CAF4D-01B6-4701-A7BB-AF3135D7B918}" sibTransId="{AC17DE95-4030-4240-8F04-6CF02F6DCA34}"/>
    <dgm:cxn modelId="{0AE364FE-603F-4CB1-842A-BCFBE40BFEFA}" type="presParOf" srcId="{F621652E-751A-41A4-8296-97D88DB9374B}" destId="{84F57E22-CC1D-4F49-9526-1958B596F3D8}" srcOrd="0" destOrd="0" presId="urn:microsoft.com/office/officeart/2008/layout/AscendingPictureAccentProcess"/>
    <dgm:cxn modelId="{444EE868-8BB0-43FA-97A5-8F607827C776}" type="presParOf" srcId="{F621652E-751A-41A4-8296-97D88DB9374B}" destId="{7EBF6CAF-E014-4034-995F-43BD5BBB16E3}" srcOrd="1" destOrd="0" presId="urn:microsoft.com/office/officeart/2008/layout/AscendingPictureAccentProcess"/>
    <dgm:cxn modelId="{C267FD1B-1F5F-453D-BD4D-0164A6C475B6}" type="presParOf" srcId="{7EBF6CAF-E014-4034-995F-43BD5BBB16E3}" destId="{F11E7D56-2B9B-4BCB-B0A6-F3EFA152717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76BD70-36F8-4278-9C82-B08663BC7841}"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046D63D4-4FCF-4D46-8AA4-69E4F40880DD}">
      <dgm:prSet phldrT="[Text]" custT="1"/>
      <dgm:spPr/>
      <dgm:t>
        <a:bodyPr/>
        <a:lstStyle/>
        <a:p>
          <a:pPr algn="just"/>
          <a:r>
            <a:rPr lang="vi-VN" sz="2400" dirty="0" smtClean="0">
              <a:solidFill>
                <a:srgbClr val="FFFF00"/>
              </a:solidFill>
              <a:cs typeface="Aharoni" panose="02010803020104030203" pitchFamily="2" charset="-79"/>
            </a:rPr>
            <a:t>Folosirea unui vector de frecvență sau marcare este eficientă numai în cazul în care valorile care interesează sunt întregi și numărul valorilor distincte posibile este cel mult 1.000.000 pentru un timp maxim de 1 sec/test.</a:t>
          </a:r>
          <a:endParaRPr lang="ro-RO" sz="2400" dirty="0">
            <a:solidFill>
              <a:srgbClr val="FFFF00"/>
            </a:solidFill>
            <a:latin typeface="Arial Narrow" panose="020B0606020202030204" pitchFamily="34" charset="0"/>
            <a:cs typeface="Aharoni" panose="02010803020104030203" pitchFamily="2" charset="-79"/>
          </a:endParaRPr>
        </a:p>
      </dgm:t>
    </dgm:pt>
    <dgm:pt modelId="{D20CAF4D-01B6-4701-A7BB-AF3135D7B918}" type="parTrans" cxnId="{E72C2F2B-6C10-4974-BEF9-F050E4577D56}">
      <dgm:prSet/>
      <dgm:spPr/>
      <dgm:t>
        <a:bodyPr/>
        <a:lstStyle/>
        <a:p>
          <a:endParaRPr lang="ro-RO"/>
        </a:p>
      </dgm:t>
    </dgm:pt>
    <dgm:pt modelId="{AC17DE95-4030-4240-8F04-6CF02F6DCA34}" type="sibTrans" cxnId="{E72C2F2B-6C10-4974-BEF9-F050E4577D5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F621652E-751A-41A4-8296-97D88DB9374B}" type="pres">
      <dgm:prSet presAssocID="{8F76BD70-36F8-4278-9C82-B08663BC7841}" presName="Name0" presStyleCnt="0">
        <dgm:presLayoutVars>
          <dgm:chMax val="7"/>
          <dgm:chPref val="7"/>
          <dgm:dir/>
        </dgm:presLayoutVars>
      </dgm:prSet>
      <dgm:spPr/>
      <dgm:t>
        <a:bodyPr/>
        <a:lstStyle/>
        <a:p>
          <a:endParaRPr lang="ro-RO"/>
        </a:p>
      </dgm:t>
    </dgm:pt>
    <dgm:pt modelId="{84F57E22-CC1D-4F49-9526-1958B596F3D8}" type="pres">
      <dgm:prSet presAssocID="{046D63D4-4FCF-4D46-8AA4-69E4F40880DD}" presName="parTx1" presStyleLbl="node1" presStyleIdx="0" presStyleCnt="1" custScaleX="132603" custScaleY="259336"/>
      <dgm:spPr/>
      <dgm:t>
        <a:bodyPr/>
        <a:lstStyle/>
        <a:p>
          <a:endParaRPr lang="ro-RO"/>
        </a:p>
      </dgm:t>
    </dgm:pt>
    <dgm:pt modelId="{7EBF6CAF-E014-4034-995F-43BD5BBB16E3}" type="pres">
      <dgm:prSet presAssocID="{AC17DE95-4030-4240-8F04-6CF02F6DCA34}" presName="picture1" presStyleCnt="0"/>
      <dgm:spPr/>
    </dgm:pt>
    <dgm:pt modelId="{F11E7D56-2B9B-4BCB-B0A6-F3EFA152717C}" type="pres">
      <dgm:prSet presAssocID="{AC17DE95-4030-4240-8F04-6CF02F6DCA34}" presName="imageRepeatNode" presStyleLbl="fgImgPlace1" presStyleIdx="0" presStyleCnt="1" custScaleX="59813" custScaleY="62085" custLinFactNeighborX="-38626" custLinFactNeighborY="-20991"/>
      <dgm:spPr/>
      <dgm:t>
        <a:bodyPr/>
        <a:lstStyle/>
        <a:p>
          <a:endParaRPr lang="ro-RO"/>
        </a:p>
      </dgm:t>
    </dgm:pt>
  </dgm:ptLst>
  <dgm:cxnLst>
    <dgm:cxn modelId="{2E39A179-4B18-47B3-9485-3BDFD4BF7A36}" type="presOf" srcId="{AC17DE95-4030-4240-8F04-6CF02F6DCA34}" destId="{F11E7D56-2B9B-4BCB-B0A6-F3EFA152717C}" srcOrd="0" destOrd="0" presId="urn:microsoft.com/office/officeart/2008/layout/AscendingPictureAccentProcess"/>
    <dgm:cxn modelId="{A27561EA-4BAC-4241-9811-3F5F91027F77}" type="presOf" srcId="{046D63D4-4FCF-4D46-8AA4-69E4F40880DD}" destId="{84F57E22-CC1D-4F49-9526-1958B596F3D8}" srcOrd="0" destOrd="0" presId="urn:microsoft.com/office/officeart/2008/layout/AscendingPictureAccentProcess"/>
    <dgm:cxn modelId="{E72C2F2B-6C10-4974-BEF9-F050E4577D56}" srcId="{8F76BD70-36F8-4278-9C82-B08663BC7841}" destId="{046D63D4-4FCF-4D46-8AA4-69E4F40880DD}" srcOrd="0" destOrd="0" parTransId="{D20CAF4D-01B6-4701-A7BB-AF3135D7B918}" sibTransId="{AC17DE95-4030-4240-8F04-6CF02F6DCA34}"/>
    <dgm:cxn modelId="{791028B0-B38F-4292-831B-3B7C4367F564}" type="presOf" srcId="{8F76BD70-36F8-4278-9C82-B08663BC7841}" destId="{F621652E-751A-41A4-8296-97D88DB9374B}" srcOrd="0" destOrd="0" presId="urn:microsoft.com/office/officeart/2008/layout/AscendingPictureAccentProcess"/>
    <dgm:cxn modelId="{43975348-37E0-49F1-8526-D4973C1DB696}" type="presParOf" srcId="{F621652E-751A-41A4-8296-97D88DB9374B}" destId="{84F57E22-CC1D-4F49-9526-1958B596F3D8}" srcOrd="0" destOrd="0" presId="urn:microsoft.com/office/officeart/2008/layout/AscendingPictureAccentProcess"/>
    <dgm:cxn modelId="{10076A55-76AB-4019-B7CC-CAD63C9CEC16}" type="presParOf" srcId="{F621652E-751A-41A4-8296-97D88DB9374B}" destId="{7EBF6CAF-E014-4034-995F-43BD5BBB16E3}" srcOrd="1" destOrd="0" presId="urn:microsoft.com/office/officeart/2008/layout/AscendingPictureAccentProcess"/>
    <dgm:cxn modelId="{E37B4EE0-071F-40EA-9403-DC532112053B}" type="presParOf" srcId="{7EBF6CAF-E014-4034-995F-43BD5BBB16E3}" destId="{F11E7D56-2B9B-4BCB-B0A6-F3EFA152717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F76BD70-36F8-4278-9C82-B08663BC7841}"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046D63D4-4FCF-4D46-8AA4-69E4F40880DD}">
      <dgm:prSet phldrT="[Text]" custT="1"/>
      <dgm:spPr/>
      <dgm:t>
        <a:bodyPr/>
        <a:lstStyle/>
        <a:p>
          <a:r>
            <a:rPr lang="vi-VN" sz="2400" dirty="0" smtClean="0">
              <a:solidFill>
                <a:srgbClr val="FFFF00"/>
              </a:solidFill>
              <a:cs typeface="Aharoni" panose="02010803020104030203" pitchFamily="2" charset="-79"/>
            </a:rPr>
            <a:t>De exemplu acest vector poate fi folosit pentru sortarea rapidă a datelor, în timp liniar.</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Tot cu ajutorul acestui vector pot fi implementate operaţiile de bază cu mulţimi:</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Căutarea unui element</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Intersecţia a două (sau mai multe) mulţimi</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Reuniunea a două (sau mai multe) mulţimi</a:t>
          </a:r>
          <a:endParaRPr lang="ro-RO" sz="2400" dirty="0">
            <a:solidFill>
              <a:srgbClr val="FFFF00"/>
            </a:solidFill>
            <a:latin typeface="Arial Narrow" panose="020B0606020202030204" pitchFamily="34" charset="0"/>
            <a:cs typeface="Aharoni" panose="02010803020104030203" pitchFamily="2" charset="-79"/>
          </a:endParaRPr>
        </a:p>
      </dgm:t>
    </dgm:pt>
    <dgm:pt modelId="{D20CAF4D-01B6-4701-A7BB-AF3135D7B918}" type="parTrans" cxnId="{E72C2F2B-6C10-4974-BEF9-F050E4577D56}">
      <dgm:prSet/>
      <dgm:spPr/>
      <dgm:t>
        <a:bodyPr/>
        <a:lstStyle/>
        <a:p>
          <a:endParaRPr lang="ro-RO"/>
        </a:p>
      </dgm:t>
    </dgm:pt>
    <dgm:pt modelId="{AC17DE95-4030-4240-8F04-6CF02F6DCA34}" type="sibTrans" cxnId="{E72C2F2B-6C10-4974-BEF9-F050E4577D5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F621652E-751A-41A4-8296-97D88DB9374B}" type="pres">
      <dgm:prSet presAssocID="{8F76BD70-36F8-4278-9C82-B08663BC7841}" presName="Name0" presStyleCnt="0">
        <dgm:presLayoutVars>
          <dgm:chMax val="7"/>
          <dgm:chPref val="7"/>
          <dgm:dir/>
        </dgm:presLayoutVars>
      </dgm:prSet>
      <dgm:spPr/>
      <dgm:t>
        <a:bodyPr/>
        <a:lstStyle/>
        <a:p>
          <a:endParaRPr lang="ro-RO"/>
        </a:p>
      </dgm:t>
    </dgm:pt>
    <dgm:pt modelId="{84F57E22-CC1D-4F49-9526-1958B596F3D8}" type="pres">
      <dgm:prSet presAssocID="{046D63D4-4FCF-4D46-8AA4-69E4F40880DD}" presName="parTx1" presStyleLbl="node1" presStyleIdx="0" presStyleCnt="1" custScaleX="132603" custScaleY="259336"/>
      <dgm:spPr/>
      <dgm:t>
        <a:bodyPr/>
        <a:lstStyle/>
        <a:p>
          <a:endParaRPr lang="ro-RO"/>
        </a:p>
      </dgm:t>
    </dgm:pt>
    <dgm:pt modelId="{7EBF6CAF-E014-4034-995F-43BD5BBB16E3}" type="pres">
      <dgm:prSet presAssocID="{AC17DE95-4030-4240-8F04-6CF02F6DCA34}" presName="picture1" presStyleCnt="0"/>
      <dgm:spPr/>
    </dgm:pt>
    <dgm:pt modelId="{F11E7D56-2B9B-4BCB-B0A6-F3EFA152717C}" type="pres">
      <dgm:prSet presAssocID="{AC17DE95-4030-4240-8F04-6CF02F6DCA34}" presName="imageRepeatNode" presStyleLbl="fgImgPlace1" presStyleIdx="0" presStyleCnt="1" custScaleX="59813" custScaleY="62085" custLinFactNeighborX="-38626" custLinFactNeighborY="-20991"/>
      <dgm:spPr/>
      <dgm:t>
        <a:bodyPr/>
        <a:lstStyle/>
        <a:p>
          <a:endParaRPr lang="ro-RO"/>
        </a:p>
      </dgm:t>
    </dgm:pt>
  </dgm:ptLst>
  <dgm:cxnLst>
    <dgm:cxn modelId="{DC10C0CD-821C-46A6-B22A-AB34028DDF16}" type="presOf" srcId="{AC17DE95-4030-4240-8F04-6CF02F6DCA34}" destId="{F11E7D56-2B9B-4BCB-B0A6-F3EFA152717C}" srcOrd="0" destOrd="0" presId="urn:microsoft.com/office/officeart/2008/layout/AscendingPictureAccentProcess"/>
    <dgm:cxn modelId="{951B6456-4E3C-410E-B5FE-3E2BDD0AB39C}" type="presOf" srcId="{046D63D4-4FCF-4D46-8AA4-69E4F40880DD}" destId="{84F57E22-CC1D-4F49-9526-1958B596F3D8}" srcOrd="0" destOrd="0" presId="urn:microsoft.com/office/officeart/2008/layout/AscendingPictureAccentProcess"/>
    <dgm:cxn modelId="{E72C2F2B-6C10-4974-BEF9-F050E4577D56}" srcId="{8F76BD70-36F8-4278-9C82-B08663BC7841}" destId="{046D63D4-4FCF-4D46-8AA4-69E4F40880DD}" srcOrd="0" destOrd="0" parTransId="{D20CAF4D-01B6-4701-A7BB-AF3135D7B918}" sibTransId="{AC17DE95-4030-4240-8F04-6CF02F6DCA34}"/>
    <dgm:cxn modelId="{870C8887-72B2-42FF-A148-7DFC082BBAE7}" type="presOf" srcId="{8F76BD70-36F8-4278-9C82-B08663BC7841}" destId="{F621652E-751A-41A4-8296-97D88DB9374B}" srcOrd="0" destOrd="0" presId="urn:microsoft.com/office/officeart/2008/layout/AscendingPictureAccentProcess"/>
    <dgm:cxn modelId="{2985C80B-04D1-4AD0-8395-263F8572D80C}" type="presParOf" srcId="{F621652E-751A-41A4-8296-97D88DB9374B}" destId="{84F57E22-CC1D-4F49-9526-1958B596F3D8}" srcOrd="0" destOrd="0" presId="urn:microsoft.com/office/officeart/2008/layout/AscendingPictureAccentProcess"/>
    <dgm:cxn modelId="{94D3A3F8-383D-434B-8807-16310EA97192}" type="presParOf" srcId="{F621652E-751A-41A4-8296-97D88DB9374B}" destId="{7EBF6CAF-E014-4034-995F-43BD5BBB16E3}" srcOrd="1" destOrd="0" presId="urn:microsoft.com/office/officeart/2008/layout/AscendingPictureAccentProcess"/>
    <dgm:cxn modelId="{40AF2340-11C1-4DB4-8674-9D8D86834D64}" type="presParOf" srcId="{7EBF6CAF-E014-4034-995F-43BD5BBB16E3}" destId="{F11E7D56-2B9B-4BCB-B0A6-F3EFA152717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F76BD70-36F8-4278-9C82-B08663BC7841}"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046D63D4-4FCF-4D46-8AA4-69E4F40880DD}">
      <dgm:prSet phldrT="[Text]" custT="1"/>
      <dgm:spPr/>
      <dgm:t>
        <a:bodyPr/>
        <a:lstStyle/>
        <a:p>
          <a:r>
            <a:rPr lang="vi-VN" sz="2400" dirty="0" smtClean="0">
              <a:solidFill>
                <a:srgbClr val="FFFF00"/>
              </a:solidFill>
              <a:cs typeface="Aharoni" panose="02010803020104030203" pitchFamily="2" charset="-79"/>
            </a:rPr>
            <a:t>De exemplu acest vector poate fi folosit pentru sortarea rapidă a datelor, în timp liniar.</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Tot cu ajutorul acestui vector pot fi implementate operaţiile de bază cu mulţimi:</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Căutarea unui element</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Intersecţia a două (sau mai multe) mulţimi</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Reuniunea a două (sau mai multe) mulţimi</a:t>
          </a:r>
          <a:endParaRPr lang="ro-RO" sz="2400" dirty="0">
            <a:solidFill>
              <a:srgbClr val="FFFF00"/>
            </a:solidFill>
            <a:latin typeface="Arial Narrow" panose="020B0606020202030204" pitchFamily="34" charset="0"/>
            <a:cs typeface="Aharoni" panose="02010803020104030203" pitchFamily="2" charset="-79"/>
          </a:endParaRPr>
        </a:p>
      </dgm:t>
    </dgm:pt>
    <dgm:pt modelId="{D20CAF4D-01B6-4701-A7BB-AF3135D7B918}" type="parTrans" cxnId="{E72C2F2B-6C10-4974-BEF9-F050E4577D56}">
      <dgm:prSet/>
      <dgm:spPr/>
      <dgm:t>
        <a:bodyPr/>
        <a:lstStyle/>
        <a:p>
          <a:endParaRPr lang="ro-RO"/>
        </a:p>
      </dgm:t>
    </dgm:pt>
    <dgm:pt modelId="{AC17DE95-4030-4240-8F04-6CF02F6DCA34}" type="sibTrans" cxnId="{E72C2F2B-6C10-4974-BEF9-F050E4577D5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F621652E-751A-41A4-8296-97D88DB9374B}" type="pres">
      <dgm:prSet presAssocID="{8F76BD70-36F8-4278-9C82-B08663BC7841}" presName="Name0" presStyleCnt="0">
        <dgm:presLayoutVars>
          <dgm:chMax val="7"/>
          <dgm:chPref val="7"/>
          <dgm:dir/>
        </dgm:presLayoutVars>
      </dgm:prSet>
      <dgm:spPr/>
      <dgm:t>
        <a:bodyPr/>
        <a:lstStyle/>
        <a:p>
          <a:endParaRPr lang="ro-RO"/>
        </a:p>
      </dgm:t>
    </dgm:pt>
    <dgm:pt modelId="{84F57E22-CC1D-4F49-9526-1958B596F3D8}" type="pres">
      <dgm:prSet presAssocID="{046D63D4-4FCF-4D46-8AA4-69E4F40880DD}" presName="parTx1" presStyleLbl="node1" presStyleIdx="0" presStyleCnt="1" custScaleX="132603" custScaleY="259336"/>
      <dgm:spPr/>
      <dgm:t>
        <a:bodyPr/>
        <a:lstStyle/>
        <a:p>
          <a:endParaRPr lang="ro-RO"/>
        </a:p>
      </dgm:t>
    </dgm:pt>
    <dgm:pt modelId="{7EBF6CAF-E014-4034-995F-43BD5BBB16E3}" type="pres">
      <dgm:prSet presAssocID="{AC17DE95-4030-4240-8F04-6CF02F6DCA34}" presName="picture1" presStyleCnt="0"/>
      <dgm:spPr/>
    </dgm:pt>
    <dgm:pt modelId="{F11E7D56-2B9B-4BCB-B0A6-F3EFA152717C}" type="pres">
      <dgm:prSet presAssocID="{AC17DE95-4030-4240-8F04-6CF02F6DCA34}" presName="imageRepeatNode" presStyleLbl="fgImgPlace1" presStyleIdx="0" presStyleCnt="1" custScaleX="59813" custScaleY="62085" custLinFactNeighborX="-38626" custLinFactNeighborY="-20991"/>
      <dgm:spPr/>
      <dgm:t>
        <a:bodyPr/>
        <a:lstStyle/>
        <a:p>
          <a:endParaRPr lang="ro-RO"/>
        </a:p>
      </dgm:t>
    </dgm:pt>
  </dgm:ptLst>
  <dgm:cxnLst>
    <dgm:cxn modelId="{17C7B549-C5A9-4452-9866-89EF42BE5C66}" type="presOf" srcId="{046D63D4-4FCF-4D46-8AA4-69E4F40880DD}" destId="{84F57E22-CC1D-4F49-9526-1958B596F3D8}" srcOrd="0" destOrd="0" presId="urn:microsoft.com/office/officeart/2008/layout/AscendingPictureAccentProcess"/>
    <dgm:cxn modelId="{E72C2F2B-6C10-4974-BEF9-F050E4577D56}" srcId="{8F76BD70-36F8-4278-9C82-B08663BC7841}" destId="{046D63D4-4FCF-4D46-8AA4-69E4F40880DD}" srcOrd="0" destOrd="0" parTransId="{D20CAF4D-01B6-4701-A7BB-AF3135D7B918}" sibTransId="{AC17DE95-4030-4240-8F04-6CF02F6DCA34}"/>
    <dgm:cxn modelId="{EDE7F7B3-C0AF-497F-86BC-1437E593FBF3}" type="presOf" srcId="{8F76BD70-36F8-4278-9C82-B08663BC7841}" destId="{F621652E-751A-41A4-8296-97D88DB9374B}" srcOrd="0" destOrd="0" presId="urn:microsoft.com/office/officeart/2008/layout/AscendingPictureAccentProcess"/>
    <dgm:cxn modelId="{20474A66-B32F-483A-B182-859D8F9CB350}" type="presOf" srcId="{AC17DE95-4030-4240-8F04-6CF02F6DCA34}" destId="{F11E7D56-2B9B-4BCB-B0A6-F3EFA152717C}" srcOrd="0" destOrd="0" presId="urn:microsoft.com/office/officeart/2008/layout/AscendingPictureAccentProcess"/>
    <dgm:cxn modelId="{CC4F6793-58B4-4C93-A360-B253A26ED4E3}" type="presParOf" srcId="{F621652E-751A-41A4-8296-97D88DB9374B}" destId="{84F57E22-CC1D-4F49-9526-1958B596F3D8}" srcOrd="0" destOrd="0" presId="urn:microsoft.com/office/officeart/2008/layout/AscendingPictureAccentProcess"/>
    <dgm:cxn modelId="{6ABF9961-F81E-4884-A8BE-F83FA755D1E2}" type="presParOf" srcId="{F621652E-751A-41A4-8296-97D88DB9374B}" destId="{7EBF6CAF-E014-4034-995F-43BD5BBB16E3}" srcOrd="1" destOrd="0" presId="urn:microsoft.com/office/officeart/2008/layout/AscendingPictureAccentProcess"/>
    <dgm:cxn modelId="{4CCEA641-C321-4BC7-A8D2-2D3303ED6B93}" type="presParOf" srcId="{7EBF6CAF-E014-4034-995F-43BD5BBB16E3}" destId="{F11E7D56-2B9B-4BCB-B0A6-F3EFA152717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F76BD70-36F8-4278-9C82-B08663BC7841}"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046D63D4-4FCF-4D46-8AA4-69E4F40880DD}">
      <dgm:prSet phldrT="[Text]" custT="1"/>
      <dgm:spPr/>
      <dgm:t>
        <a:bodyPr/>
        <a:lstStyle/>
        <a:p>
          <a:r>
            <a:rPr lang="vi-VN" sz="2400" dirty="0" smtClean="0">
              <a:solidFill>
                <a:srgbClr val="FFFF00"/>
              </a:solidFill>
              <a:cs typeface="Aharoni" panose="02010803020104030203" pitchFamily="2" charset="-79"/>
            </a:rPr>
            <a:t>În orice mulţime elementele sunt unice, iar vectorul frecvenţelor are doar valori 0 sau 1. Acest vector este numit vectorul caracteristic al unei mulţimi. Vectorul de frecvenţe poate fi folosit pentru a obţine rapid mulţimea asociată ca un vector caracteristic astfel:</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- 0 înseamnă că elementul nu aparţine mulţimii</a:t>
          </a:r>
          <a:endParaRPr lang="en-US" sz="2400" dirty="0" smtClean="0">
            <a:solidFill>
              <a:srgbClr val="FFFF00"/>
            </a:solidFill>
            <a:cs typeface="Aharoni" panose="02010803020104030203" pitchFamily="2" charset="-79"/>
          </a:endParaRPr>
        </a:p>
        <a:p>
          <a:r>
            <a:rPr lang="vi-VN" sz="2400" dirty="0" smtClean="0">
              <a:solidFill>
                <a:srgbClr val="FFFF00"/>
              </a:solidFill>
              <a:cs typeface="Aharoni" panose="02010803020104030203" pitchFamily="2" charset="-79"/>
            </a:rPr>
            <a:t>- o valoare diferită de 0 înseamnă că elementul aparţine mulţimii</a:t>
          </a:r>
          <a:endParaRPr lang="ro-RO" sz="2400" dirty="0">
            <a:solidFill>
              <a:srgbClr val="FFFF00"/>
            </a:solidFill>
            <a:latin typeface="Arial Narrow" panose="020B0606020202030204" pitchFamily="34" charset="0"/>
            <a:cs typeface="Aharoni" panose="02010803020104030203" pitchFamily="2" charset="-79"/>
          </a:endParaRPr>
        </a:p>
      </dgm:t>
    </dgm:pt>
    <dgm:pt modelId="{D20CAF4D-01B6-4701-A7BB-AF3135D7B918}" type="parTrans" cxnId="{E72C2F2B-6C10-4974-BEF9-F050E4577D56}">
      <dgm:prSet/>
      <dgm:spPr/>
      <dgm:t>
        <a:bodyPr/>
        <a:lstStyle/>
        <a:p>
          <a:endParaRPr lang="ro-RO"/>
        </a:p>
      </dgm:t>
    </dgm:pt>
    <dgm:pt modelId="{AC17DE95-4030-4240-8F04-6CF02F6DCA34}" type="sibTrans" cxnId="{E72C2F2B-6C10-4974-BEF9-F050E4577D5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F621652E-751A-41A4-8296-97D88DB9374B}" type="pres">
      <dgm:prSet presAssocID="{8F76BD70-36F8-4278-9C82-B08663BC7841}" presName="Name0" presStyleCnt="0">
        <dgm:presLayoutVars>
          <dgm:chMax val="7"/>
          <dgm:chPref val="7"/>
          <dgm:dir/>
        </dgm:presLayoutVars>
      </dgm:prSet>
      <dgm:spPr/>
      <dgm:t>
        <a:bodyPr/>
        <a:lstStyle/>
        <a:p>
          <a:endParaRPr lang="ro-RO"/>
        </a:p>
      </dgm:t>
    </dgm:pt>
    <dgm:pt modelId="{84F57E22-CC1D-4F49-9526-1958B596F3D8}" type="pres">
      <dgm:prSet presAssocID="{046D63D4-4FCF-4D46-8AA4-69E4F40880DD}" presName="parTx1" presStyleLbl="node1" presStyleIdx="0" presStyleCnt="1" custScaleX="132603" custScaleY="259336"/>
      <dgm:spPr/>
      <dgm:t>
        <a:bodyPr/>
        <a:lstStyle/>
        <a:p>
          <a:endParaRPr lang="ro-RO"/>
        </a:p>
      </dgm:t>
    </dgm:pt>
    <dgm:pt modelId="{7EBF6CAF-E014-4034-995F-43BD5BBB16E3}" type="pres">
      <dgm:prSet presAssocID="{AC17DE95-4030-4240-8F04-6CF02F6DCA34}" presName="picture1" presStyleCnt="0"/>
      <dgm:spPr/>
    </dgm:pt>
    <dgm:pt modelId="{F11E7D56-2B9B-4BCB-B0A6-F3EFA152717C}" type="pres">
      <dgm:prSet presAssocID="{AC17DE95-4030-4240-8F04-6CF02F6DCA34}" presName="imageRepeatNode" presStyleLbl="fgImgPlace1" presStyleIdx="0" presStyleCnt="1" custScaleX="59813" custScaleY="62085" custLinFactNeighborX="-38626" custLinFactNeighborY="-20991"/>
      <dgm:spPr/>
      <dgm:t>
        <a:bodyPr/>
        <a:lstStyle/>
        <a:p>
          <a:endParaRPr lang="ro-RO"/>
        </a:p>
      </dgm:t>
    </dgm:pt>
  </dgm:ptLst>
  <dgm:cxnLst>
    <dgm:cxn modelId="{56B369A7-C9CC-4DFC-A2E7-1D8E086DC511}" type="presOf" srcId="{AC17DE95-4030-4240-8F04-6CF02F6DCA34}" destId="{F11E7D56-2B9B-4BCB-B0A6-F3EFA152717C}" srcOrd="0" destOrd="0" presId="urn:microsoft.com/office/officeart/2008/layout/AscendingPictureAccentProcess"/>
    <dgm:cxn modelId="{ADC83DA6-A5CB-43C0-B455-1F96F702F2A4}" type="presOf" srcId="{8F76BD70-36F8-4278-9C82-B08663BC7841}" destId="{F621652E-751A-41A4-8296-97D88DB9374B}" srcOrd="0" destOrd="0" presId="urn:microsoft.com/office/officeart/2008/layout/AscendingPictureAccentProcess"/>
    <dgm:cxn modelId="{E72C2F2B-6C10-4974-BEF9-F050E4577D56}" srcId="{8F76BD70-36F8-4278-9C82-B08663BC7841}" destId="{046D63D4-4FCF-4D46-8AA4-69E4F40880DD}" srcOrd="0" destOrd="0" parTransId="{D20CAF4D-01B6-4701-A7BB-AF3135D7B918}" sibTransId="{AC17DE95-4030-4240-8F04-6CF02F6DCA34}"/>
    <dgm:cxn modelId="{AF2672DF-A8CE-448F-B18B-E0BA7E660C18}" type="presOf" srcId="{046D63D4-4FCF-4D46-8AA4-69E4F40880DD}" destId="{84F57E22-CC1D-4F49-9526-1958B596F3D8}" srcOrd="0" destOrd="0" presId="urn:microsoft.com/office/officeart/2008/layout/AscendingPictureAccentProcess"/>
    <dgm:cxn modelId="{F8F069B2-7B78-4794-8F4D-CB9BEFCD477A}" type="presParOf" srcId="{F621652E-751A-41A4-8296-97D88DB9374B}" destId="{84F57E22-CC1D-4F49-9526-1958B596F3D8}" srcOrd="0" destOrd="0" presId="urn:microsoft.com/office/officeart/2008/layout/AscendingPictureAccentProcess"/>
    <dgm:cxn modelId="{30D59718-C2B7-4B1C-9C25-CCFD88853971}" type="presParOf" srcId="{F621652E-751A-41A4-8296-97D88DB9374B}" destId="{7EBF6CAF-E014-4034-995F-43BD5BBB16E3}" srcOrd="1" destOrd="0" presId="urn:microsoft.com/office/officeart/2008/layout/AscendingPictureAccentProcess"/>
    <dgm:cxn modelId="{096C2E59-B2C4-462B-9528-D39903D46A32}" type="presParOf" srcId="{7EBF6CAF-E014-4034-995F-43BD5BBB16E3}" destId="{F11E7D56-2B9B-4BCB-B0A6-F3EFA152717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B1FABE3-4B79-4235-85AD-521565CC3C55}"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14AD87FA-874D-4A7E-B11D-A7E771CA9636}">
      <dgm:prSet phldrT="[Text]"/>
      <dgm:spPr/>
      <dgm:t>
        <a:bodyPr/>
        <a:lstStyle/>
        <a:p>
          <a:r>
            <a:rPr lang="en-US" dirty="0" err="1" smtClean="0"/>
            <a:t>Sortare</a:t>
          </a:r>
          <a:r>
            <a:rPr lang="en-US" dirty="0" smtClean="0"/>
            <a:t> in </a:t>
          </a:r>
          <a:r>
            <a:rPr lang="en-US" dirty="0" err="1" smtClean="0"/>
            <a:t>timp</a:t>
          </a:r>
          <a:r>
            <a:rPr lang="en-US" dirty="0" smtClean="0"/>
            <a:t> </a:t>
          </a:r>
          <a:r>
            <a:rPr lang="en-US" dirty="0" err="1" smtClean="0"/>
            <a:t>liniar</a:t>
          </a:r>
          <a:endParaRPr lang="ro-RO" dirty="0"/>
        </a:p>
      </dgm:t>
    </dgm:pt>
    <dgm:pt modelId="{D2E4907C-F183-486A-8B83-8B7E8681BDEB}" type="parTrans" cxnId="{8A11712C-1F65-49DF-BF2A-EDEAA81B57CA}">
      <dgm:prSet/>
      <dgm:spPr/>
      <dgm:t>
        <a:bodyPr/>
        <a:lstStyle/>
        <a:p>
          <a:endParaRPr lang="ro-RO"/>
        </a:p>
      </dgm:t>
    </dgm:pt>
    <dgm:pt modelId="{8DB0C3EB-184D-4E3B-935B-492657BDD0D4}" type="sibTrans" cxnId="{8A11712C-1F65-49DF-BF2A-EDEAA81B57CA}">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C906C1FB-28FF-45AE-A9FF-3F0BAF48CE0C}">
      <dgm:prSet/>
      <dgm:spPr/>
      <dgm:t>
        <a:bodyPr/>
        <a:lstStyle/>
        <a:p>
          <a:r>
            <a:rPr lang="en-US" dirty="0" err="1" smtClean="0"/>
            <a:t>Operatii</a:t>
          </a:r>
          <a:r>
            <a:rPr lang="en-US" dirty="0" smtClean="0"/>
            <a:t> cu </a:t>
          </a:r>
          <a:r>
            <a:rPr lang="en-US" dirty="0" err="1" smtClean="0"/>
            <a:t>multimi</a:t>
          </a:r>
          <a:endParaRPr lang="ro-RO" dirty="0"/>
        </a:p>
      </dgm:t>
    </dgm:pt>
    <dgm:pt modelId="{A723C22E-FDB2-43F6-B6C3-A32E42F6F354}" type="parTrans" cxnId="{AB86F7BE-9490-468E-9BFE-5E9868E1C781}">
      <dgm:prSet/>
      <dgm:spPr/>
      <dgm:t>
        <a:bodyPr/>
        <a:lstStyle/>
        <a:p>
          <a:endParaRPr lang="ro-RO"/>
        </a:p>
      </dgm:t>
    </dgm:pt>
    <dgm:pt modelId="{7E07817D-166A-45F2-B605-2A889824DB57}" type="sibTrans" cxnId="{AB86F7BE-9490-468E-9BFE-5E9868E1C781}">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99A7FEDC-ADF1-4D13-989B-C01E4AF3F3C7}">
      <dgm:prSet/>
      <dgm:spPr/>
      <dgm:t>
        <a:bodyPr/>
        <a:lstStyle/>
        <a:p>
          <a:r>
            <a:rPr lang="en-US" dirty="0" err="1" smtClean="0"/>
            <a:t>Prelucrarea</a:t>
          </a:r>
          <a:r>
            <a:rPr lang="en-US" dirty="0" smtClean="0"/>
            <a:t> </a:t>
          </a:r>
          <a:r>
            <a:rPr lang="en-US" dirty="0" err="1" smtClean="0"/>
            <a:t>cifrelor</a:t>
          </a:r>
          <a:endParaRPr lang="ro-RO" dirty="0"/>
        </a:p>
      </dgm:t>
    </dgm:pt>
    <dgm:pt modelId="{C4814203-AD1B-4B33-A85F-2E83038DED5B}" type="parTrans" cxnId="{30135A4F-B39C-4D6C-BCAA-34A01023520E}">
      <dgm:prSet/>
      <dgm:spPr/>
      <dgm:t>
        <a:bodyPr/>
        <a:lstStyle/>
        <a:p>
          <a:endParaRPr lang="ro-RO"/>
        </a:p>
      </dgm:t>
    </dgm:pt>
    <dgm:pt modelId="{2AE64585-CA7C-4B8D-AFEA-0C22A5AEA058}" type="sibTrans" cxnId="{30135A4F-B39C-4D6C-BCAA-34A01023520E}">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071C1341-E0B8-4056-AE0B-1B74D9757AA0}" type="pres">
      <dgm:prSet presAssocID="{1B1FABE3-4B79-4235-85AD-521565CC3C55}" presName="Name0" presStyleCnt="0">
        <dgm:presLayoutVars>
          <dgm:chMax val="7"/>
          <dgm:chPref val="7"/>
          <dgm:dir/>
        </dgm:presLayoutVars>
      </dgm:prSet>
      <dgm:spPr/>
      <dgm:t>
        <a:bodyPr/>
        <a:lstStyle/>
        <a:p>
          <a:endParaRPr lang="ro-RO"/>
        </a:p>
      </dgm:t>
    </dgm:pt>
    <dgm:pt modelId="{9695BAD5-E2BE-4708-8A80-73A600E0663C}" type="pres">
      <dgm:prSet presAssocID="{1B1FABE3-4B79-4235-85AD-521565CC3C55}" presName="dot1" presStyleLbl="alignNode1" presStyleIdx="0" presStyleCnt="12"/>
      <dgm:spPr/>
    </dgm:pt>
    <dgm:pt modelId="{A76A9626-FD2C-4EB7-A10A-86BB4F24F571}" type="pres">
      <dgm:prSet presAssocID="{1B1FABE3-4B79-4235-85AD-521565CC3C55}" presName="dot2" presStyleLbl="alignNode1" presStyleIdx="1" presStyleCnt="12"/>
      <dgm:spPr/>
    </dgm:pt>
    <dgm:pt modelId="{5D936854-4756-46F1-81E2-1994DCAC76AF}" type="pres">
      <dgm:prSet presAssocID="{1B1FABE3-4B79-4235-85AD-521565CC3C55}" presName="dot3" presStyleLbl="alignNode1" presStyleIdx="2" presStyleCnt="12"/>
      <dgm:spPr/>
    </dgm:pt>
    <dgm:pt modelId="{D45521B0-8F5C-42CE-B3B1-3069C3416484}" type="pres">
      <dgm:prSet presAssocID="{1B1FABE3-4B79-4235-85AD-521565CC3C55}" presName="dot4" presStyleLbl="alignNode1" presStyleIdx="3" presStyleCnt="12"/>
      <dgm:spPr/>
    </dgm:pt>
    <dgm:pt modelId="{4F82AECA-0934-48FC-8514-2D5528AF1EF9}" type="pres">
      <dgm:prSet presAssocID="{1B1FABE3-4B79-4235-85AD-521565CC3C55}" presName="dot5" presStyleLbl="alignNode1" presStyleIdx="4" presStyleCnt="12"/>
      <dgm:spPr/>
    </dgm:pt>
    <dgm:pt modelId="{5BA23752-4C57-48CC-86C6-443702D98460}" type="pres">
      <dgm:prSet presAssocID="{1B1FABE3-4B79-4235-85AD-521565CC3C55}" presName="dotArrow1" presStyleLbl="alignNode1" presStyleIdx="5" presStyleCnt="12" custLinFactX="231474" custLinFactY="-156648" custLinFactNeighborX="300000" custLinFactNeighborY="-200000"/>
      <dgm:spPr/>
    </dgm:pt>
    <dgm:pt modelId="{A4D2DF05-7BBE-40B3-9B3A-6B2799C33B86}" type="pres">
      <dgm:prSet presAssocID="{1B1FABE3-4B79-4235-85AD-521565CC3C55}" presName="dotArrow2" presStyleLbl="alignNode1" presStyleIdx="6" presStyleCnt="12" custLinFactX="231474" custLinFactY="-156648" custLinFactNeighborX="300000" custLinFactNeighborY="-200000"/>
      <dgm:spPr/>
    </dgm:pt>
    <dgm:pt modelId="{27550329-243B-46C6-B064-F2A468105FB2}" type="pres">
      <dgm:prSet presAssocID="{1B1FABE3-4B79-4235-85AD-521565CC3C55}" presName="dotArrow3" presStyleLbl="alignNode1" presStyleIdx="7" presStyleCnt="12" custLinFactX="231474" custLinFactY="-156648" custLinFactNeighborX="300000" custLinFactNeighborY="-200000"/>
      <dgm:spPr/>
    </dgm:pt>
    <dgm:pt modelId="{F4B15395-38C8-4169-AF44-D5FCC48C02A6}" type="pres">
      <dgm:prSet presAssocID="{1B1FABE3-4B79-4235-85AD-521565CC3C55}" presName="dotArrow4" presStyleLbl="alignNode1" presStyleIdx="8" presStyleCnt="12" custLinFactX="231474" custLinFactY="-156648" custLinFactNeighborX="300000" custLinFactNeighborY="-200000"/>
      <dgm:spPr/>
    </dgm:pt>
    <dgm:pt modelId="{20B2864A-DBF4-4D21-AF1F-2351D67FFC6C}" type="pres">
      <dgm:prSet presAssocID="{1B1FABE3-4B79-4235-85AD-521565CC3C55}" presName="dotArrow5" presStyleLbl="alignNode1" presStyleIdx="9" presStyleCnt="12" custLinFactX="231474" custLinFactY="-156648" custLinFactNeighborX="300000" custLinFactNeighborY="-200000"/>
      <dgm:spPr/>
    </dgm:pt>
    <dgm:pt modelId="{67F27E0C-48E8-47FC-A8F4-206C5CF7FB1D}" type="pres">
      <dgm:prSet presAssocID="{1B1FABE3-4B79-4235-85AD-521565CC3C55}" presName="dotArrow6" presStyleLbl="alignNode1" presStyleIdx="10" presStyleCnt="12" custLinFactX="231474" custLinFactY="-156648" custLinFactNeighborX="300000" custLinFactNeighborY="-200000"/>
      <dgm:spPr/>
    </dgm:pt>
    <dgm:pt modelId="{F0604C2E-A398-44D2-9DD1-9B9199B54FD2}" type="pres">
      <dgm:prSet presAssocID="{1B1FABE3-4B79-4235-85AD-521565CC3C55}" presName="dotArrow7" presStyleLbl="alignNode1" presStyleIdx="11" presStyleCnt="12" custLinFactX="231474" custLinFactY="-156648" custLinFactNeighborX="300000" custLinFactNeighborY="-200000"/>
      <dgm:spPr/>
    </dgm:pt>
    <dgm:pt modelId="{726301C8-7133-4182-AEA3-14B3EA4D1CE2}" type="pres">
      <dgm:prSet presAssocID="{C906C1FB-28FF-45AE-A9FF-3F0BAF48CE0C}" presName="parTx1" presStyleLbl="node1" presStyleIdx="0" presStyleCnt="3" custScaleX="160801" custScaleY="176631" custLinFactNeighborX="59905" custLinFactNeighborY="54306"/>
      <dgm:spPr/>
      <dgm:t>
        <a:bodyPr/>
        <a:lstStyle/>
        <a:p>
          <a:endParaRPr lang="ro-RO"/>
        </a:p>
      </dgm:t>
    </dgm:pt>
    <dgm:pt modelId="{41214EA3-7083-4090-A4A7-E94176926CD8}" type="pres">
      <dgm:prSet presAssocID="{7E07817D-166A-45F2-B605-2A889824DB57}" presName="picture1" presStyleCnt="0"/>
      <dgm:spPr/>
    </dgm:pt>
    <dgm:pt modelId="{E9648784-3E63-40D7-9B3F-C1F077E43348}" type="pres">
      <dgm:prSet presAssocID="{7E07817D-166A-45F2-B605-2A889824DB57}" presName="imageRepeatNode" presStyleLbl="fgImgPlace1" presStyleIdx="0" presStyleCnt="3" custLinFactNeighborX="40607" custLinFactNeighborY="63038"/>
      <dgm:spPr/>
      <dgm:t>
        <a:bodyPr/>
        <a:lstStyle/>
        <a:p>
          <a:endParaRPr lang="ro-RO"/>
        </a:p>
      </dgm:t>
    </dgm:pt>
    <dgm:pt modelId="{823D90F9-6EE4-4C6D-81CF-7F6CBC467A61}" type="pres">
      <dgm:prSet presAssocID="{99A7FEDC-ADF1-4D13-989B-C01E4AF3F3C7}" presName="parTx2" presStyleLbl="node1" presStyleIdx="1" presStyleCnt="3" custScaleX="146958" custScaleY="180248" custLinFactNeighborX="48954" custLinFactNeighborY="-30776"/>
      <dgm:spPr/>
      <dgm:t>
        <a:bodyPr/>
        <a:lstStyle/>
        <a:p>
          <a:endParaRPr lang="ro-RO"/>
        </a:p>
      </dgm:t>
    </dgm:pt>
    <dgm:pt modelId="{85D1AE07-B6DA-43E3-ADAA-0743EEF0B378}" type="pres">
      <dgm:prSet presAssocID="{2AE64585-CA7C-4B8D-AFEA-0C22A5AEA058}" presName="picture2" presStyleCnt="0"/>
      <dgm:spPr/>
    </dgm:pt>
    <dgm:pt modelId="{76701852-87F7-4D4A-93DA-0EEB261B0C0F}" type="pres">
      <dgm:prSet presAssocID="{2AE64585-CA7C-4B8D-AFEA-0C22A5AEA058}" presName="imageRepeatNode" presStyleLbl="fgImgPlace1" presStyleIdx="1" presStyleCnt="3" custLinFactNeighborX="30603" custLinFactNeighborY="16263"/>
      <dgm:spPr/>
      <dgm:t>
        <a:bodyPr/>
        <a:lstStyle/>
        <a:p>
          <a:endParaRPr lang="ro-RO"/>
        </a:p>
      </dgm:t>
    </dgm:pt>
    <dgm:pt modelId="{AC6B5EA4-7A32-4774-9220-3DBC73D068A4}" type="pres">
      <dgm:prSet presAssocID="{14AD87FA-874D-4A7E-B11D-A7E771CA9636}" presName="parTx3" presStyleLbl="node1" presStyleIdx="2" presStyleCnt="3" custScaleX="240351" custScaleY="180281" custLinFactY="-8323" custLinFactNeighborX="88433" custLinFactNeighborY="-100000"/>
      <dgm:spPr/>
      <dgm:t>
        <a:bodyPr/>
        <a:lstStyle/>
        <a:p>
          <a:endParaRPr lang="ro-RO"/>
        </a:p>
      </dgm:t>
    </dgm:pt>
    <dgm:pt modelId="{BCD8F3EB-98D2-4D29-AE21-6BF8EBC6AB41}" type="pres">
      <dgm:prSet presAssocID="{8DB0C3EB-184D-4E3B-935B-492657BDD0D4}" presName="picture3" presStyleCnt="0"/>
      <dgm:spPr/>
    </dgm:pt>
    <dgm:pt modelId="{63232CEE-EA48-41C8-B83B-E92420C4DBBA}" type="pres">
      <dgm:prSet presAssocID="{8DB0C3EB-184D-4E3B-935B-492657BDD0D4}" presName="imageRepeatNode" presStyleLbl="fgImgPlace1" presStyleIdx="2" presStyleCnt="3" custLinFactNeighborX="12966" custLinFactNeighborY="-25747"/>
      <dgm:spPr/>
      <dgm:t>
        <a:bodyPr/>
        <a:lstStyle/>
        <a:p>
          <a:endParaRPr lang="ro-RO"/>
        </a:p>
      </dgm:t>
    </dgm:pt>
  </dgm:ptLst>
  <dgm:cxnLst>
    <dgm:cxn modelId="{853902C3-B6E5-456D-B39A-2AFE99161974}" type="presOf" srcId="{2AE64585-CA7C-4B8D-AFEA-0C22A5AEA058}" destId="{76701852-87F7-4D4A-93DA-0EEB261B0C0F}" srcOrd="0" destOrd="0" presId="urn:microsoft.com/office/officeart/2008/layout/AscendingPictureAccentProcess"/>
    <dgm:cxn modelId="{E50885B9-4289-4310-84B7-B751A5A9D21C}" type="presOf" srcId="{1B1FABE3-4B79-4235-85AD-521565CC3C55}" destId="{071C1341-E0B8-4056-AE0B-1B74D9757AA0}" srcOrd="0" destOrd="0" presId="urn:microsoft.com/office/officeart/2008/layout/AscendingPictureAccentProcess"/>
    <dgm:cxn modelId="{D4B7C11C-41D6-41D2-AC85-552915C99B1E}" type="presOf" srcId="{7E07817D-166A-45F2-B605-2A889824DB57}" destId="{E9648784-3E63-40D7-9B3F-C1F077E43348}" srcOrd="0" destOrd="0" presId="urn:microsoft.com/office/officeart/2008/layout/AscendingPictureAccentProcess"/>
    <dgm:cxn modelId="{30135A4F-B39C-4D6C-BCAA-34A01023520E}" srcId="{1B1FABE3-4B79-4235-85AD-521565CC3C55}" destId="{99A7FEDC-ADF1-4D13-989B-C01E4AF3F3C7}" srcOrd="1" destOrd="0" parTransId="{C4814203-AD1B-4B33-A85F-2E83038DED5B}" sibTransId="{2AE64585-CA7C-4B8D-AFEA-0C22A5AEA058}"/>
    <dgm:cxn modelId="{51347D6D-3AA8-4B09-B9A2-A208A0CE3DC6}" type="presOf" srcId="{99A7FEDC-ADF1-4D13-989B-C01E4AF3F3C7}" destId="{823D90F9-6EE4-4C6D-81CF-7F6CBC467A61}" srcOrd="0" destOrd="0" presId="urn:microsoft.com/office/officeart/2008/layout/AscendingPictureAccentProcess"/>
    <dgm:cxn modelId="{AB86F7BE-9490-468E-9BFE-5E9868E1C781}" srcId="{1B1FABE3-4B79-4235-85AD-521565CC3C55}" destId="{C906C1FB-28FF-45AE-A9FF-3F0BAF48CE0C}" srcOrd="0" destOrd="0" parTransId="{A723C22E-FDB2-43F6-B6C3-A32E42F6F354}" sibTransId="{7E07817D-166A-45F2-B605-2A889824DB57}"/>
    <dgm:cxn modelId="{CD317344-0A84-44AA-BA9C-64B53F0F43D0}" type="presOf" srcId="{C906C1FB-28FF-45AE-A9FF-3F0BAF48CE0C}" destId="{726301C8-7133-4182-AEA3-14B3EA4D1CE2}" srcOrd="0" destOrd="0" presId="urn:microsoft.com/office/officeart/2008/layout/AscendingPictureAccentProcess"/>
    <dgm:cxn modelId="{8A11712C-1F65-49DF-BF2A-EDEAA81B57CA}" srcId="{1B1FABE3-4B79-4235-85AD-521565CC3C55}" destId="{14AD87FA-874D-4A7E-B11D-A7E771CA9636}" srcOrd="2" destOrd="0" parTransId="{D2E4907C-F183-486A-8B83-8B7E8681BDEB}" sibTransId="{8DB0C3EB-184D-4E3B-935B-492657BDD0D4}"/>
    <dgm:cxn modelId="{1E03EAD5-7A36-413B-8DC0-632D6F761F0A}" type="presOf" srcId="{8DB0C3EB-184D-4E3B-935B-492657BDD0D4}" destId="{63232CEE-EA48-41C8-B83B-E92420C4DBBA}" srcOrd="0" destOrd="0" presId="urn:microsoft.com/office/officeart/2008/layout/AscendingPictureAccentProcess"/>
    <dgm:cxn modelId="{A37A16D3-234E-4A37-94A2-C6E4F36960BE}" type="presOf" srcId="{14AD87FA-874D-4A7E-B11D-A7E771CA9636}" destId="{AC6B5EA4-7A32-4774-9220-3DBC73D068A4}" srcOrd="0" destOrd="0" presId="urn:microsoft.com/office/officeart/2008/layout/AscendingPictureAccentProcess"/>
    <dgm:cxn modelId="{3D810FDD-F5C6-4D79-8EC0-CEE97017ECD7}" type="presParOf" srcId="{071C1341-E0B8-4056-AE0B-1B74D9757AA0}" destId="{9695BAD5-E2BE-4708-8A80-73A600E0663C}" srcOrd="0" destOrd="0" presId="urn:microsoft.com/office/officeart/2008/layout/AscendingPictureAccentProcess"/>
    <dgm:cxn modelId="{9901CB17-91CA-48BB-893E-E85CEE5B0A60}" type="presParOf" srcId="{071C1341-E0B8-4056-AE0B-1B74D9757AA0}" destId="{A76A9626-FD2C-4EB7-A10A-86BB4F24F571}" srcOrd="1" destOrd="0" presId="urn:microsoft.com/office/officeart/2008/layout/AscendingPictureAccentProcess"/>
    <dgm:cxn modelId="{3308B7BD-9BC5-4886-A0F1-A2FA45BA8551}" type="presParOf" srcId="{071C1341-E0B8-4056-AE0B-1B74D9757AA0}" destId="{5D936854-4756-46F1-81E2-1994DCAC76AF}" srcOrd="2" destOrd="0" presId="urn:microsoft.com/office/officeart/2008/layout/AscendingPictureAccentProcess"/>
    <dgm:cxn modelId="{0AC42450-793C-4B0A-9166-475378852AA1}" type="presParOf" srcId="{071C1341-E0B8-4056-AE0B-1B74D9757AA0}" destId="{D45521B0-8F5C-42CE-B3B1-3069C3416484}" srcOrd="3" destOrd="0" presId="urn:microsoft.com/office/officeart/2008/layout/AscendingPictureAccentProcess"/>
    <dgm:cxn modelId="{25A27F53-5E8F-4C26-8041-D86571CFB5E0}" type="presParOf" srcId="{071C1341-E0B8-4056-AE0B-1B74D9757AA0}" destId="{4F82AECA-0934-48FC-8514-2D5528AF1EF9}" srcOrd="4" destOrd="0" presId="urn:microsoft.com/office/officeart/2008/layout/AscendingPictureAccentProcess"/>
    <dgm:cxn modelId="{EEEAB02C-233F-4709-8340-66AB55B58853}" type="presParOf" srcId="{071C1341-E0B8-4056-AE0B-1B74D9757AA0}" destId="{5BA23752-4C57-48CC-86C6-443702D98460}" srcOrd="5" destOrd="0" presId="urn:microsoft.com/office/officeart/2008/layout/AscendingPictureAccentProcess"/>
    <dgm:cxn modelId="{A57CF2C8-C29C-4507-B050-F14B05B65698}" type="presParOf" srcId="{071C1341-E0B8-4056-AE0B-1B74D9757AA0}" destId="{A4D2DF05-7BBE-40B3-9B3A-6B2799C33B86}" srcOrd="6" destOrd="0" presId="urn:microsoft.com/office/officeart/2008/layout/AscendingPictureAccentProcess"/>
    <dgm:cxn modelId="{ECD8D636-BF14-4808-BC83-9AA0A31EC308}" type="presParOf" srcId="{071C1341-E0B8-4056-AE0B-1B74D9757AA0}" destId="{27550329-243B-46C6-B064-F2A468105FB2}" srcOrd="7" destOrd="0" presId="urn:microsoft.com/office/officeart/2008/layout/AscendingPictureAccentProcess"/>
    <dgm:cxn modelId="{5F975A45-F1EE-43E5-9099-F7BE0A02AA6E}" type="presParOf" srcId="{071C1341-E0B8-4056-AE0B-1B74D9757AA0}" destId="{F4B15395-38C8-4169-AF44-D5FCC48C02A6}" srcOrd="8" destOrd="0" presId="urn:microsoft.com/office/officeart/2008/layout/AscendingPictureAccentProcess"/>
    <dgm:cxn modelId="{963AD51B-667C-4E04-BBC7-BBD0932FF1CD}" type="presParOf" srcId="{071C1341-E0B8-4056-AE0B-1B74D9757AA0}" destId="{20B2864A-DBF4-4D21-AF1F-2351D67FFC6C}" srcOrd="9" destOrd="0" presId="urn:microsoft.com/office/officeart/2008/layout/AscendingPictureAccentProcess"/>
    <dgm:cxn modelId="{365477CA-C239-43E7-8916-E6873BA33E39}" type="presParOf" srcId="{071C1341-E0B8-4056-AE0B-1B74D9757AA0}" destId="{67F27E0C-48E8-47FC-A8F4-206C5CF7FB1D}" srcOrd="10" destOrd="0" presId="urn:microsoft.com/office/officeart/2008/layout/AscendingPictureAccentProcess"/>
    <dgm:cxn modelId="{95B7EBF9-A6F7-468A-B2DB-BBD296319B82}" type="presParOf" srcId="{071C1341-E0B8-4056-AE0B-1B74D9757AA0}" destId="{F0604C2E-A398-44D2-9DD1-9B9199B54FD2}" srcOrd="11" destOrd="0" presId="urn:microsoft.com/office/officeart/2008/layout/AscendingPictureAccentProcess"/>
    <dgm:cxn modelId="{9E5E27E5-3006-477B-A411-FCF8B496CEBE}" type="presParOf" srcId="{071C1341-E0B8-4056-AE0B-1B74D9757AA0}" destId="{726301C8-7133-4182-AEA3-14B3EA4D1CE2}" srcOrd="12" destOrd="0" presId="urn:microsoft.com/office/officeart/2008/layout/AscendingPictureAccentProcess"/>
    <dgm:cxn modelId="{A514BDB5-ECDC-40B7-A969-6D904505C7E1}" type="presParOf" srcId="{071C1341-E0B8-4056-AE0B-1B74D9757AA0}" destId="{41214EA3-7083-4090-A4A7-E94176926CD8}" srcOrd="13" destOrd="0" presId="urn:microsoft.com/office/officeart/2008/layout/AscendingPictureAccentProcess"/>
    <dgm:cxn modelId="{44CA71C0-DD51-4A2C-91F5-1F3F6736FC86}" type="presParOf" srcId="{41214EA3-7083-4090-A4A7-E94176926CD8}" destId="{E9648784-3E63-40D7-9B3F-C1F077E43348}" srcOrd="0" destOrd="0" presId="urn:microsoft.com/office/officeart/2008/layout/AscendingPictureAccentProcess"/>
    <dgm:cxn modelId="{C8E3F25A-5FD7-4032-97E1-DB825E3D8C8A}" type="presParOf" srcId="{071C1341-E0B8-4056-AE0B-1B74D9757AA0}" destId="{823D90F9-6EE4-4C6D-81CF-7F6CBC467A61}" srcOrd="14" destOrd="0" presId="urn:microsoft.com/office/officeart/2008/layout/AscendingPictureAccentProcess"/>
    <dgm:cxn modelId="{7F89159A-4F0B-4338-98DF-7E54CF898307}" type="presParOf" srcId="{071C1341-E0B8-4056-AE0B-1B74D9757AA0}" destId="{85D1AE07-B6DA-43E3-ADAA-0743EEF0B378}" srcOrd="15" destOrd="0" presId="urn:microsoft.com/office/officeart/2008/layout/AscendingPictureAccentProcess"/>
    <dgm:cxn modelId="{7EE6ACDD-27A4-4534-9E34-C0D1B0762CA2}" type="presParOf" srcId="{85D1AE07-B6DA-43E3-ADAA-0743EEF0B378}" destId="{76701852-87F7-4D4A-93DA-0EEB261B0C0F}" srcOrd="0" destOrd="0" presId="urn:microsoft.com/office/officeart/2008/layout/AscendingPictureAccentProcess"/>
    <dgm:cxn modelId="{222F7DEB-8C23-4BE8-B2A1-920643BAFDEE}" type="presParOf" srcId="{071C1341-E0B8-4056-AE0B-1B74D9757AA0}" destId="{AC6B5EA4-7A32-4774-9220-3DBC73D068A4}" srcOrd="16" destOrd="0" presId="urn:microsoft.com/office/officeart/2008/layout/AscendingPictureAccentProcess"/>
    <dgm:cxn modelId="{A6622BB7-D209-481C-AFE2-F3AFEDDC5A13}" type="presParOf" srcId="{071C1341-E0B8-4056-AE0B-1B74D9757AA0}" destId="{BCD8F3EB-98D2-4D29-AE21-6BF8EBC6AB41}" srcOrd="17" destOrd="0" presId="urn:microsoft.com/office/officeart/2008/layout/AscendingPictureAccentProcess"/>
    <dgm:cxn modelId="{CB601225-5D16-455B-900B-4D6C71D23955}" type="presParOf" srcId="{BCD8F3EB-98D2-4D29-AE21-6BF8EBC6AB41}" destId="{63232CEE-EA48-41C8-B83B-E92420C4DBBA}"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F76BD70-36F8-4278-9C82-B08663BC7841}" type="doc">
      <dgm:prSet loTypeId="urn:microsoft.com/office/officeart/2008/layout/AscendingPictureAccentProcess" loCatId="process" qsTypeId="urn:microsoft.com/office/officeart/2005/8/quickstyle/simple1" qsCatId="simple" csTypeId="urn:microsoft.com/office/officeart/2005/8/colors/accent1_2" csCatId="accent1" phldr="1"/>
      <dgm:spPr/>
      <dgm:t>
        <a:bodyPr/>
        <a:lstStyle/>
        <a:p>
          <a:endParaRPr lang="ro-RO"/>
        </a:p>
      </dgm:t>
    </dgm:pt>
    <dgm:pt modelId="{046D63D4-4FCF-4D46-8AA4-69E4F40880DD}">
      <dgm:prSet phldrT="[Text]" custT="1"/>
      <dgm:spPr/>
      <dgm:t>
        <a:bodyPr/>
        <a:lstStyle/>
        <a:p>
          <a:r>
            <a:rPr lang="vi-VN" sz="2000" dirty="0" smtClean="0">
              <a:solidFill>
                <a:srgbClr val="FFFF00"/>
              </a:solidFill>
            </a:rPr>
            <a:t>Vectorul de frecvenţă pentru cifrele unui număr se declară sub forma unui vector cu 10 componente, de la a[0],…,a[9]. </a:t>
          </a:r>
          <a:endParaRPr lang="en-US" sz="2000" dirty="0" smtClean="0">
            <a:solidFill>
              <a:srgbClr val="FFFF00"/>
            </a:solidFill>
          </a:endParaRPr>
        </a:p>
        <a:p>
          <a:endParaRPr lang="en-US" sz="2000" dirty="0" smtClean="0">
            <a:solidFill>
              <a:srgbClr val="FFFF00"/>
            </a:solidFill>
          </a:endParaRPr>
        </a:p>
        <a:p>
          <a:r>
            <a:rPr lang="vi-VN" sz="2000" dirty="0" smtClean="0">
              <a:solidFill>
                <a:srgbClr val="FFFF00"/>
              </a:solidFill>
            </a:rPr>
            <a:t>Acestea vor fi iniţializate cu 0, iar după citirea numărului n se va incrementa cu 1 numărul apariţiilor pentru fiecare cifră a lui n.</a:t>
          </a:r>
          <a:endParaRPr lang="en-US" sz="2000" dirty="0" smtClean="0">
            <a:solidFill>
              <a:srgbClr val="FFFF00"/>
            </a:solidFill>
          </a:endParaRPr>
        </a:p>
        <a:p>
          <a:endParaRPr lang="en-US" sz="2000" dirty="0" smtClean="0">
            <a:solidFill>
              <a:srgbClr val="FFFF00"/>
            </a:solidFill>
          </a:endParaRPr>
        </a:p>
        <a:p>
          <a:r>
            <a:rPr lang="vi-VN" sz="2000" dirty="0" smtClean="0">
              <a:solidFill>
                <a:srgbClr val="FFFF00"/>
              </a:solidFill>
            </a:rPr>
            <a:t>Atenţie! </a:t>
          </a:r>
          <a:endParaRPr lang="en-US" sz="2000" dirty="0" smtClean="0">
            <a:solidFill>
              <a:srgbClr val="FFFF00"/>
            </a:solidFill>
          </a:endParaRPr>
        </a:p>
        <a:p>
          <a:r>
            <a:rPr lang="vi-VN" sz="2000" dirty="0" smtClean="0">
              <a:solidFill>
                <a:srgbClr val="FFFF00"/>
              </a:solidFill>
            </a:rPr>
            <a:t>Vectorul de frecvenţe nu permite refacerea numărului citit iniţial, dacă este necesară valoarea acestuia trebuie memorată separat.</a:t>
          </a:r>
          <a:endParaRPr lang="ro-RO" sz="2000" dirty="0">
            <a:solidFill>
              <a:srgbClr val="FFFF00"/>
            </a:solidFill>
          </a:endParaRPr>
        </a:p>
      </dgm:t>
    </dgm:pt>
    <dgm:pt modelId="{D20CAF4D-01B6-4701-A7BB-AF3135D7B918}" type="parTrans" cxnId="{E72C2F2B-6C10-4974-BEF9-F050E4577D56}">
      <dgm:prSet/>
      <dgm:spPr/>
      <dgm:t>
        <a:bodyPr/>
        <a:lstStyle/>
        <a:p>
          <a:endParaRPr lang="ro-RO"/>
        </a:p>
      </dgm:t>
    </dgm:pt>
    <dgm:pt modelId="{AC17DE95-4030-4240-8F04-6CF02F6DCA34}" type="sibTrans" cxnId="{E72C2F2B-6C10-4974-BEF9-F050E4577D56}">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dgm:spPr>
      <dgm:t>
        <a:bodyPr/>
        <a:lstStyle/>
        <a:p>
          <a:endParaRPr lang="ro-RO"/>
        </a:p>
      </dgm:t>
    </dgm:pt>
    <dgm:pt modelId="{F621652E-751A-41A4-8296-97D88DB9374B}" type="pres">
      <dgm:prSet presAssocID="{8F76BD70-36F8-4278-9C82-B08663BC7841}" presName="Name0" presStyleCnt="0">
        <dgm:presLayoutVars>
          <dgm:chMax val="7"/>
          <dgm:chPref val="7"/>
          <dgm:dir/>
        </dgm:presLayoutVars>
      </dgm:prSet>
      <dgm:spPr/>
      <dgm:t>
        <a:bodyPr/>
        <a:lstStyle/>
        <a:p>
          <a:endParaRPr lang="ro-RO"/>
        </a:p>
      </dgm:t>
    </dgm:pt>
    <dgm:pt modelId="{84F57E22-CC1D-4F49-9526-1958B596F3D8}" type="pres">
      <dgm:prSet presAssocID="{046D63D4-4FCF-4D46-8AA4-69E4F40880DD}" presName="parTx1" presStyleLbl="node1" presStyleIdx="0" presStyleCnt="1" custScaleX="132603" custScaleY="259336" custLinFactNeighborX="404" custLinFactNeighborY="-6536"/>
      <dgm:spPr/>
      <dgm:t>
        <a:bodyPr/>
        <a:lstStyle/>
        <a:p>
          <a:endParaRPr lang="ro-RO"/>
        </a:p>
      </dgm:t>
    </dgm:pt>
    <dgm:pt modelId="{7EBF6CAF-E014-4034-995F-43BD5BBB16E3}" type="pres">
      <dgm:prSet presAssocID="{AC17DE95-4030-4240-8F04-6CF02F6DCA34}" presName="picture1" presStyleCnt="0"/>
      <dgm:spPr/>
    </dgm:pt>
    <dgm:pt modelId="{F11E7D56-2B9B-4BCB-B0A6-F3EFA152717C}" type="pres">
      <dgm:prSet presAssocID="{AC17DE95-4030-4240-8F04-6CF02F6DCA34}" presName="imageRepeatNode" presStyleLbl="fgImgPlace1" presStyleIdx="0" presStyleCnt="1" custScaleX="59813" custScaleY="62085" custLinFactNeighborX="-38626" custLinFactNeighborY="-20991"/>
      <dgm:spPr/>
      <dgm:t>
        <a:bodyPr/>
        <a:lstStyle/>
        <a:p>
          <a:endParaRPr lang="ro-RO"/>
        </a:p>
      </dgm:t>
    </dgm:pt>
  </dgm:ptLst>
  <dgm:cxnLst>
    <dgm:cxn modelId="{18E9F2F4-F340-4FC0-9BF9-6F755898CB0B}" type="presOf" srcId="{046D63D4-4FCF-4D46-8AA4-69E4F40880DD}" destId="{84F57E22-CC1D-4F49-9526-1958B596F3D8}" srcOrd="0" destOrd="0" presId="urn:microsoft.com/office/officeart/2008/layout/AscendingPictureAccentProcess"/>
    <dgm:cxn modelId="{1837C9E2-AEA6-44A9-88B0-F94D35FFAC4B}" type="presOf" srcId="{AC17DE95-4030-4240-8F04-6CF02F6DCA34}" destId="{F11E7D56-2B9B-4BCB-B0A6-F3EFA152717C}" srcOrd="0" destOrd="0" presId="urn:microsoft.com/office/officeart/2008/layout/AscendingPictureAccentProcess"/>
    <dgm:cxn modelId="{E72C2F2B-6C10-4974-BEF9-F050E4577D56}" srcId="{8F76BD70-36F8-4278-9C82-B08663BC7841}" destId="{046D63D4-4FCF-4D46-8AA4-69E4F40880DD}" srcOrd="0" destOrd="0" parTransId="{D20CAF4D-01B6-4701-A7BB-AF3135D7B918}" sibTransId="{AC17DE95-4030-4240-8F04-6CF02F6DCA34}"/>
    <dgm:cxn modelId="{E7B5BC7C-7B66-4305-AC62-E86679D02AD5}" type="presOf" srcId="{8F76BD70-36F8-4278-9C82-B08663BC7841}" destId="{F621652E-751A-41A4-8296-97D88DB9374B}" srcOrd="0" destOrd="0" presId="urn:microsoft.com/office/officeart/2008/layout/AscendingPictureAccentProcess"/>
    <dgm:cxn modelId="{5462D5D3-C117-49F5-9E73-A54A746E43E2}" type="presParOf" srcId="{F621652E-751A-41A4-8296-97D88DB9374B}" destId="{84F57E22-CC1D-4F49-9526-1958B596F3D8}" srcOrd="0" destOrd="0" presId="urn:microsoft.com/office/officeart/2008/layout/AscendingPictureAccentProcess"/>
    <dgm:cxn modelId="{3BFB6103-03E2-428C-A049-DE12E19EB82E}" type="presParOf" srcId="{F621652E-751A-41A4-8296-97D88DB9374B}" destId="{7EBF6CAF-E014-4034-995F-43BD5BBB16E3}" srcOrd="1" destOrd="0" presId="urn:microsoft.com/office/officeart/2008/layout/AscendingPictureAccentProcess"/>
    <dgm:cxn modelId="{160A4912-5EC3-4CDC-91CA-F556897A54D7}" type="presParOf" srcId="{7EBF6CAF-E014-4034-995F-43BD5BBB16E3}" destId="{F11E7D56-2B9B-4BCB-B0A6-F3EFA152717C}" srcOrd="0" destOrd="0" presId="urn:microsoft.com/office/officeart/2008/layout/AscendingPictureAccent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E4311B6-5980-4CB2-BBAD-A482A23D5AAE}" type="doc">
      <dgm:prSet loTypeId="urn:microsoft.com/office/officeart/2005/8/layout/equation2" loCatId="process" qsTypeId="urn:microsoft.com/office/officeart/2005/8/quickstyle/simple1" qsCatId="simple" csTypeId="urn:microsoft.com/office/officeart/2005/8/colors/accent1_2" csCatId="accent1" phldr="1"/>
      <dgm:spPr/>
    </dgm:pt>
    <dgm:pt modelId="{B108B4F7-9842-4314-9D88-EAD5D0E0F573}">
      <dgm:prSet phldrT="[Text]" custT="1"/>
      <dgm:spPr/>
      <dgm:t>
        <a:bodyPr/>
        <a:lstStyle/>
        <a:p>
          <a:r>
            <a:rPr lang="en-US" sz="1400" dirty="0" err="1" smtClean="0"/>
            <a:t>Initializam</a:t>
          </a:r>
          <a:r>
            <a:rPr lang="en-US" sz="1400" dirty="0" smtClean="0"/>
            <a:t> </a:t>
          </a:r>
        </a:p>
        <a:p>
          <a:r>
            <a:rPr lang="en-US" sz="1400" dirty="0" smtClean="0"/>
            <a:t>cu 0 </a:t>
          </a:r>
        </a:p>
        <a:p>
          <a:r>
            <a:rPr lang="en-US" sz="1400" dirty="0" smtClean="0"/>
            <a:t>tot </a:t>
          </a:r>
          <a:r>
            <a:rPr lang="en-US" sz="1400" dirty="0" err="1" smtClean="0"/>
            <a:t>vectorul</a:t>
          </a:r>
          <a:r>
            <a:rPr lang="en-US" sz="1400" dirty="0" smtClean="0"/>
            <a:t> de </a:t>
          </a:r>
          <a:r>
            <a:rPr lang="en-US" sz="1400" dirty="0" err="1" smtClean="0"/>
            <a:t>frecvente</a:t>
          </a:r>
          <a:endParaRPr lang="ro-RO" sz="1400" dirty="0"/>
        </a:p>
      </dgm:t>
    </dgm:pt>
    <dgm:pt modelId="{48712D88-71D3-4B5A-8158-C9DFC87C9D4F}" type="parTrans" cxnId="{F9134913-D462-4DBE-B9D8-1CFFEE49E864}">
      <dgm:prSet/>
      <dgm:spPr/>
      <dgm:t>
        <a:bodyPr/>
        <a:lstStyle/>
        <a:p>
          <a:endParaRPr lang="ro-RO"/>
        </a:p>
      </dgm:t>
    </dgm:pt>
    <dgm:pt modelId="{053112DF-D63B-4C2E-9E0F-FAB5F2BC92BA}" type="sibTrans" cxnId="{F9134913-D462-4DBE-B9D8-1CFFEE49E864}">
      <dgm:prSet/>
      <dgm:spPr/>
      <dgm:t>
        <a:bodyPr/>
        <a:lstStyle/>
        <a:p>
          <a:endParaRPr lang="ro-RO"/>
        </a:p>
      </dgm:t>
    </dgm:pt>
    <dgm:pt modelId="{DA82C944-C9C7-451F-8E85-04563AFD566D}">
      <dgm:prSet phldrT="[Text]" custT="1"/>
      <dgm:spPr/>
      <dgm:t>
        <a:bodyPr/>
        <a:lstStyle/>
        <a:p>
          <a:r>
            <a:rPr lang="en-US" sz="2000" dirty="0" err="1" smtClean="0"/>
            <a:t>Scriem</a:t>
          </a:r>
          <a:r>
            <a:rPr lang="en-US" sz="2000" dirty="0" smtClean="0"/>
            <a:t> </a:t>
          </a:r>
          <a:r>
            <a:rPr lang="en-US" sz="2000" dirty="0" smtClean="0">
              <a:latin typeface="Arial Black" pitchFamily="34" charset="0"/>
            </a:rPr>
            <a:t>1</a:t>
          </a:r>
          <a:r>
            <a:rPr lang="en-US" sz="2000" dirty="0" smtClean="0"/>
            <a:t> in  </a:t>
          </a:r>
          <a:r>
            <a:rPr lang="en-US" sz="2000" dirty="0" err="1" smtClean="0"/>
            <a:t>pozitiile</a:t>
          </a:r>
          <a:r>
            <a:rPr lang="en-US" sz="2000" dirty="0" smtClean="0"/>
            <a:t> </a:t>
          </a:r>
          <a:r>
            <a:rPr lang="en-US" sz="2000" dirty="0" err="1" smtClean="0"/>
            <a:t>specifice</a:t>
          </a:r>
          <a:r>
            <a:rPr lang="en-US" sz="2000" dirty="0" smtClean="0"/>
            <a:t> </a:t>
          </a:r>
          <a:r>
            <a:rPr lang="en-US" sz="2000" dirty="0" err="1" smtClean="0"/>
            <a:t>enuntului</a:t>
          </a:r>
          <a:r>
            <a:rPr lang="en-US" sz="2000" dirty="0" smtClean="0"/>
            <a:t> de </a:t>
          </a:r>
          <a:r>
            <a:rPr lang="en-US" sz="2000" dirty="0" err="1" smtClean="0"/>
            <a:t>problema</a:t>
          </a:r>
          <a:endParaRPr lang="ro-RO" sz="1100" dirty="0"/>
        </a:p>
      </dgm:t>
    </dgm:pt>
    <dgm:pt modelId="{89A09936-197D-43C8-81A6-F7F52A12479D}" type="parTrans" cxnId="{10198BEC-409A-4836-9305-AFC694955C1B}">
      <dgm:prSet/>
      <dgm:spPr/>
      <dgm:t>
        <a:bodyPr/>
        <a:lstStyle/>
        <a:p>
          <a:endParaRPr lang="ro-RO"/>
        </a:p>
      </dgm:t>
    </dgm:pt>
    <dgm:pt modelId="{8F5D6026-D481-4FC5-A35C-FB581591C7D3}" type="sibTrans" cxnId="{10198BEC-409A-4836-9305-AFC694955C1B}">
      <dgm:prSet/>
      <dgm:spPr/>
      <dgm:t>
        <a:bodyPr/>
        <a:lstStyle/>
        <a:p>
          <a:endParaRPr lang="ro-RO"/>
        </a:p>
      </dgm:t>
    </dgm:pt>
    <dgm:pt modelId="{3EC39BBA-21C8-484A-9423-E0F67FBD3406}">
      <dgm:prSet phldrT="[Text]"/>
      <dgm:spPr/>
      <dgm:t>
        <a:bodyPr/>
        <a:lstStyle/>
        <a:p>
          <a:r>
            <a:rPr lang="en-US" dirty="0" err="1" smtClean="0">
              <a:solidFill>
                <a:srgbClr val="FFFF00"/>
              </a:solidFill>
            </a:rPr>
            <a:t>pozitia</a:t>
          </a:r>
          <a:endParaRPr lang="en-US" dirty="0" smtClean="0">
            <a:solidFill>
              <a:srgbClr val="FFFF00"/>
            </a:solidFill>
          </a:endParaRPr>
        </a:p>
        <a:p>
          <a:r>
            <a:rPr lang="en-US" dirty="0" smtClean="0">
              <a:solidFill>
                <a:srgbClr val="FFFF00"/>
              </a:solidFill>
            </a:rPr>
            <a:t>=</a:t>
          </a:r>
        </a:p>
        <a:p>
          <a:r>
            <a:rPr lang="en-US" dirty="0" err="1" smtClean="0">
              <a:solidFill>
                <a:srgbClr val="FFFF00"/>
              </a:solidFill>
            </a:rPr>
            <a:t>elementul</a:t>
          </a:r>
          <a:endParaRPr lang="ro-RO" dirty="0">
            <a:solidFill>
              <a:srgbClr val="FFFF00"/>
            </a:solidFill>
          </a:endParaRPr>
        </a:p>
      </dgm:t>
    </dgm:pt>
    <dgm:pt modelId="{79D28B36-C94E-458E-BF88-B53B049BCB01}" type="parTrans" cxnId="{1FCA3723-E53C-4D15-BF0C-C46628EB39A1}">
      <dgm:prSet/>
      <dgm:spPr/>
      <dgm:t>
        <a:bodyPr/>
        <a:lstStyle/>
        <a:p>
          <a:endParaRPr lang="ro-RO"/>
        </a:p>
      </dgm:t>
    </dgm:pt>
    <dgm:pt modelId="{3A2B012A-2C39-43A7-B029-36E7820CBAEC}" type="sibTrans" cxnId="{1FCA3723-E53C-4D15-BF0C-C46628EB39A1}">
      <dgm:prSet/>
      <dgm:spPr/>
      <dgm:t>
        <a:bodyPr/>
        <a:lstStyle/>
        <a:p>
          <a:endParaRPr lang="ro-RO"/>
        </a:p>
      </dgm:t>
    </dgm:pt>
    <dgm:pt modelId="{682C04AA-07EA-4079-8900-9168017A075E}" type="pres">
      <dgm:prSet presAssocID="{9E4311B6-5980-4CB2-BBAD-A482A23D5AAE}" presName="Name0" presStyleCnt="0">
        <dgm:presLayoutVars>
          <dgm:dir/>
          <dgm:resizeHandles val="exact"/>
        </dgm:presLayoutVars>
      </dgm:prSet>
      <dgm:spPr/>
    </dgm:pt>
    <dgm:pt modelId="{D6E784DE-0342-405E-8536-57176C703684}" type="pres">
      <dgm:prSet presAssocID="{9E4311B6-5980-4CB2-BBAD-A482A23D5AAE}" presName="vNodes" presStyleCnt="0"/>
      <dgm:spPr/>
    </dgm:pt>
    <dgm:pt modelId="{0E2F5E35-04C1-4F1F-8865-D0D7157D155A}" type="pres">
      <dgm:prSet presAssocID="{B108B4F7-9842-4314-9D88-EAD5D0E0F573}" presName="node" presStyleLbl="node1" presStyleIdx="0" presStyleCnt="3" custScaleX="126017" custScaleY="133573" custLinFactY="-4646" custLinFactNeighborX="-73402" custLinFactNeighborY="-100000">
        <dgm:presLayoutVars>
          <dgm:bulletEnabled val="1"/>
        </dgm:presLayoutVars>
      </dgm:prSet>
      <dgm:spPr/>
      <dgm:t>
        <a:bodyPr/>
        <a:lstStyle/>
        <a:p>
          <a:endParaRPr lang="ro-RO"/>
        </a:p>
      </dgm:t>
    </dgm:pt>
    <dgm:pt modelId="{D5853131-BBC2-48C1-88B2-95BD8011E7AC}" type="pres">
      <dgm:prSet presAssocID="{053112DF-D63B-4C2E-9E0F-FAB5F2BC92BA}" presName="spacerT" presStyleCnt="0"/>
      <dgm:spPr/>
    </dgm:pt>
    <dgm:pt modelId="{85B71FAC-E124-4A5F-8431-4D77F060104F}" type="pres">
      <dgm:prSet presAssocID="{053112DF-D63B-4C2E-9E0F-FAB5F2BC92BA}" presName="sibTrans" presStyleLbl="sibTrans2D1" presStyleIdx="0" presStyleCnt="2" custScaleX="57642" custScaleY="57584" custLinFactX="-15550" custLinFactNeighborX="-100000" custLinFactNeighborY="-98259"/>
      <dgm:spPr/>
      <dgm:t>
        <a:bodyPr/>
        <a:lstStyle/>
        <a:p>
          <a:endParaRPr lang="ro-RO"/>
        </a:p>
      </dgm:t>
    </dgm:pt>
    <dgm:pt modelId="{CBBEB04D-9B2E-421C-8980-A406F817F56A}" type="pres">
      <dgm:prSet presAssocID="{053112DF-D63B-4C2E-9E0F-FAB5F2BC92BA}" presName="spacerB" presStyleCnt="0"/>
      <dgm:spPr/>
    </dgm:pt>
    <dgm:pt modelId="{3F7D78C4-9663-4296-BD64-953A5E58B62A}" type="pres">
      <dgm:prSet presAssocID="{DA82C944-C9C7-451F-8E85-04563AFD566D}" presName="node" presStyleLbl="node1" presStyleIdx="1" presStyleCnt="3" custScaleX="182664" custScaleY="199013" custLinFactNeighborX="-64511" custLinFactNeighborY="-86456">
        <dgm:presLayoutVars>
          <dgm:bulletEnabled val="1"/>
        </dgm:presLayoutVars>
      </dgm:prSet>
      <dgm:spPr/>
      <dgm:t>
        <a:bodyPr/>
        <a:lstStyle/>
        <a:p>
          <a:endParaRPr lang="ro-RO"/>
        </a:p>
      </dgm:t>
    </dgm:pt>
    <dgm:pt modelId="{924B9903-C36C-48A9-99F3-6F3B2853B8A0}" type="pres">
      <dgm:prSet presAssocID="{9E4311B6-5980-4CB2-BBAD-A482A23D5AAE}" presName="sibTransLast" presStyleLbl="sibTrans2D1" presStyleIdx="1" presStyleCnt="2"/>
      <dgm:spPr/>
      <dgm:t>
        <a:bodyPr/>
        <a:lstStyle/>
        <a:p>
          <a:endParaRPr lang="ro-RO"/>
        </a:p>
      </dgm:t>
    </dgm:pt>
    <dgm:pt modelId="{B35E8AC2-E4E1-43E5-A304-75116991F96E}" type="pres">
      <dgm:prSet presAssocID="{9E4311B6-5980-4CB2-BBAD-A482A23D5AAE}" presName="connectorText" presStyleLbl="sibTrans2D1" presStyleIdx="1" presStyleCnt="2"/>
      <dgm:spPr/>
      <dgm:t>
        <a:bodyPr/>
        <a:lstStyle/>
        <a:p>
          <a:endParaRPr lang="ro-RO"/>
        </a:p>
      </dgm:t>
    </dgm:pt>
    <dgm:pt modelId="{4DE76191-0F49-4C8E-AF24-6AA05420F9AF}" type="pres">
      <dgm:prSet presAssocID="{9E4311B6-5980-4CB2-BBAD-A482A23D5AAE}" presName="lastNode" presStyleLbl="node1" presStyleIdx="2" presStyleCnt="3" custScaleX="133490" custScaleY="156046">
        <dgm:presLayoutVars>
          <dgm:bulletEnabled val="1"/>
        </dgm:presLayoutVars>
      </dgm:prSet>
      <dgm:spPr/>
      <dgm:t>
        <a:bodyPr/>
        <a:lstStyle/>
        <a:p>
          <a:endParaRPr lang="ro-RO"/>
        </a:p>
      </dgm:t>
    </dgm:pt>
  </dgm:ptLst>
  <dgm:cxnLst>
    <dgm:cxn modelId="{7DF827D7-4AB8-4270-89A6-93A80A0AECB8}" type="presOf" srcId="{B108B4F7-9842-4314-9D88-EAD5D0E0F573}" destId="{0E2F5E35-04C1-4F1F-8865-D0D7157D155A}" srcOrd="0" destOrd="0" presId="urn:microsoft.com/office/officeart/2005/8/layout/equation2"/>
    <dgm:cxn modelId="{6C089084-F16F-4F09-BB04-C6CC15213AA7}" type="presOf" srcId="{8F5D6026-D481-4FC5-A35C-FB581591C7D3}" destId="{B35E8AC2-E4E1-43E5-A304-75116991F96E}" srcOrd="1" destOrd="0" presId="urn:microsoft.com/office/officeart/2005/8/layout/equation2"/>
    <dgm:cxn modelId="{115BD548-6B7E-45B8-A10B-AB553E8DD374}" type="presOf" srcId="{053112DF-D63B-4C2E-9E0F-FAB5F2BC92BA}" destId="{85B71FAC-E124-4A5F-8431-4D77F060104F}" srcOrd="0" destOrd="0" presId="urn:microsoft.com/office/officeart/2005/8/layout/equation2"/>
    <dgm:cxn modelId="{1FCA3723-E53C-4D15-BF0C-C46628EB39A1}" srcId="{9E4311B6-5980-4CB2-BBAD-A482A23D5AAE}" destId="{3EC39BBA-21C8-484A-9423-E0F67FBD3406}" srcOrd="2" destOrd="0" parTransId="{79D28B36-C94E-458E-BF88-B53B049BCB01}" sibTransId="{3A2B012A-2C39-43A7-B029-36E7820CBAEC}"/>
    <dgm:cxn modelId="{DC51B588-85F4-43D6-A320-2D07211858BC}" type="presOf" srcId="{3EC39BBA-21C8-484A-9423-E0F67FBD3406}" destId="{4DE76191-0F49-4C8E-AF24-6AA05420F9AF}" srcOrd="0" destOrd="0" presId="urn:microsoft.com/office/officeart/2005/8/layout/equation2"/>
    <dgm:cxn modelId="{10198BEC-409A-4836-9305-AFC694955C1B}" srcId="{9E4311B6-5980-4CB2-BBAD-A482A23D5AAE}" destId="{DA82C944-C9C7-451F-8E85-04563AFD566D}" srcOrd="1" destOrd="0" parTransId="{89A09936-197D-43C8-81A6-F7F52A12479D}" sibTransId="{8F5D6026-D481-4FC5-A35C-FB581591C7D3}"/>
    <dgm:cxn modelId="{07456122-81DC-4F4F-8A60-28B405D383BF}" type="presOf" srcId="{DA82C944-C9C7-451F-8E85-04563AFD566D}" destId="{3F7D78C4-9663-4296-BD64-953A5E58B62A}" srcOrd="0" destOrd="0" presId="urn:microsoft.com/office/officeart/2005/8/layout/equation2"/>
    <dgm:cxn modelId="{F9134913-D462-4DBE-B9D8-1CFFEE49E864}" srcId="{9E4311B6-5980-4CB2-BBAD-A482A23D5AAE}" destId="{B108B4F7-9842-4314-9D88-EAD5D0E0F573}" srcOrd="0" destOrd="0" parTransId="{48712D88-71D3-4B5A-8158-C9DFC87C9D4F}" sibTransId="{053112DF-D63B-4C2E-9E0F-FAB5F2BC92BA}"/>
    <dgm:cxn modelId="{700919AA-475E-42A0-84F7-80F6CD073702}" type="presOf" srcId="{9E4311B6-5980-4CB2-BBAD-A482A23D5AAE}" destId="{682C04AA-07EA-4079-8900-9168017A075E}" srcOrd="0" destOrd="0" presId="urn:microsoft.com/office/officeart/2005/8/layout/equation2"/>
    <dgm:cxn modelId="{07E8D9C7-C4FE-4FFD-B473-2A8FAACB2B0E}" type="presOf" srcId="{8F5D6026-D481-4FC5-A35C-FB581591C7D3}" destId="{924B9903-C36C-48A9-99F3-6F3B2853B8A0}" srcOrd="0" destOrd="0" presId="urn:microsoft.com/office/officeart/2005/8/layout/equation2"/>
    <dgm:cxn modelId="{00981531-B77B-485B-BC92-0409077D97C1}" type="presParOf" srcId="{682C04AA-07EA-4079-8900-9168017A075E}" destId="{D6E784DE-0342-405E-8536-57176C703684}" srcOrd="0" destOrd="0" presId="urn:microsoft.com/office/officeart/2005/8/layout/equation2"/>
    <dgm:cxn modelId="{C7EB59C1-5928-4AA5-A538-8015E613E2BF}" type="presParOf" srcId="{D6E784DE-0342-405E-8536-57176C703684}" destId="{0E2F5E35-04C1-4F1F-8865-D0D7157D155A}" srcOrd="0" destOrd="0" presId="urn:microsoft.com/office/officeart/2005/8/layout/equation2"/>
    <dgm:cxn modelId="{8688DEE7-D35E-4CC7-B470-780E640D39C3}" type="presParOf" srcId="{D6E784DE-0342-405E-8536-57176C703684}" destId="{D5853131-BBC2-48C1-88B2-95BD8011E7AC}" srcOrd="1" destOrd="0" presId="urn:microsoft.com/office/officeart/2005/8/layout/equation2"/>
    <dgm:cxn modelId="{843893A5-8721-4E63-96BF-BFCB5B2E337E}" type="presParOf" srcId="{D6E784DE-0342-405E-8536-57176C703684}" destId="{85B71FAC-E124-4A5F-8431-4D77F060104F}" srcOrd="2" destOrd="0" presId="urn:microsoft.com/office/officeart/2005/8/layout/equation2"/>
    <dgm:cxn modelId="{C4F7ED30-FB2C-4A1C-B9F8-1866CD9AE305}" type="presParOf" srcId="{D6E784DE-0342-405E-8536-57176C703684}" destId="{CBBEB04D-9B2E-421C-8980-A406F817F56A}" srcOrd="3" destOrd="0" presId="urn:microsoft.com/office/officeart/2005/8/layout/equation2"/>
    <dgm:cxn modelId="{EA1525CA-69C6-4B10-8A52-4776478489A1}" type="presParOf" srcId="{D6E784DE-0342-405E-8536-57176C703684}" destId="{3F7D78C4-9663-4296-BD64-953A5E58B62A}" srcOrd="4" destOrd="0" presId="urn:microsoft.com/office/officeart/2005/8/layout/equation2"/>
    <dgm:cxn modelId="{ACA2FA86-4605-47BB-8FF9-9970ED5DD480}" type="presParOf" srcId="{682C04AA-07EA-4079-8900-9168017A075E}" destId="{924B9903-C36C-48A9-99F3-6F3B2853B8A0}" srcOrd="1" destOrd="0" presId="urn:microsoft.com/office/officeart/2005/8/layout/equation2"/>
    <dgm:cxn modelId="{8969951B-766F-4430-A445-959E6FD752AA}" type="presParOf" srcId="{924B9903-C36C-48A9-99F3-6F3B2853B8A0}" destId="{B35E8AC2-E4E1-43E5-A304-75116991F96E}" srcOrd="0" destOrd="0" presId="urn:microsoft.com/office/officeart/2005/8/layout/equation2"/>
    <dgm:cxn modelId="{BD7F94A9-C01D-4A36-BB98-5071AA75EB17}" type="presParOf" srcId="{682C04AA-07EA-4079-8900-9168017A075E}" destId="{4DE76191-0F49-4C8E-AF24-6AA05420F9AF}"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57E22-CC1D-4F49-9526-1958B596F3D8}">
      <dsp:nvSpPr>
        <dsp:cNvPr id="0" name=""/>
        <dsp:cNvSpPr/>
      </dsp:nvSpPr>
      <dsp:spPr>
        <a:xfrm>
          <a:off x="1297805" y="0"/>
          <a:ext cx="9367804" cy="4913442"/>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5330" tIns="91440" rIns="91440" bIns="91440" numCol="1" spcCol="1270" anchor="ctr" anchorCtr="0">
          <a:noAutofit/>
        </a:bodyPr>
        <a:lstStyle/>
        <a:p>
          <a:pPr lvl="0" algn="just"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Vectorul de frecvenţe reţine numărul de apariţii al fiecărei valori citite într-un vector. Folosirea vectorului de frecvenţe permite scrierea unor algoritmi eficienţi în cazul în care datele de intrare au valori dintr-un domeniu cunoscut care poate fi prelucrat rapid. </a:t>
          </a:r>
          <a:endParaRPr lang="ro-RO" sz="2400" kern="1200" dirty="0">
            <a:solidFill>
              <a:srgbClr val="FFFF00"/>
            </a:solidFill>
            <a:latin typeface="Arial Narrow" panose="020B0606020202030204" pitchFamily="34" charset="0"/>
            <a:cs typeface="Aharoni" panose="02010803020104030203" pitchFamily="2" charset="-79"/>
          </a:endParaRPr>
        </a:p>
      </dsp:txBody>
      <dsp:txXfrm>
        <a:off x="1537659" y="239854"/>
        <a:ext cx="8888096" cy="4433734"/>
      </dsp:txXfrm>
    </dsp:sp>
    <dsp:sp modelId="{F11E7D56-2B9B-4BCB-B0A6-F3EFA152717C}">
      <dsp:nvSpPr>
        <dsp:cNvPr id="0" name=""/>
        <dsp:cNvSpPr/>
      </dsp:nvSpPr>
      <dsp:spPr>
        <a:xfrm>
          <a:off x="0" y="0"/>
          <a:ext cx="1959056" cy="203377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57E22-CC1D-4F49-9526-1958B596F3D8}">
      <dsp:nvSpPr>
        <dsp:cNvPr id="0" name=""/>
        <dsp:cNvSpPr/>
      </dsp:nvSpPr>
      <dsp:spPr>
        <a:xfrm>
          <a:off x="1297805" y="0"/>
          <a:ext cx="9367804" cy="4913442"/>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5330" tIns="91440" rIns="91440" bIns="91440" numCol="1" spcCol="1270" anchor="ctr" anchorCtr="0">
          <a:noAutofit/>
        </a:bodyPr>
        <a:lstStyle/>
        <a:p>
          <a:pPr lvl="0" algn="just"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Folosirea unui vector de frecvență sau marcare este eficientă numai în cazul în care valorile care interesează sunt întregi și numărul valorilor distincte posibile este cel mult 1.000.000 pentru un timp maxim de 1 sec/test.</a:t>
          </a:r>
          <a:endParaRPr lang="ro-RO" sz="2400" kern="1200" dirty="0">
            <a:solidFill>
              <a:srgbClr val="FFFF00"/>
            </a:solidFill>
            <a:latin typeface="Arial Narrow" panose="020B0606020202030204" pitchFamily="34" charset="0"/>
            <a:cs typeface="Aharoni" panose="02010803020104030203" pitchFamily="2" charset="-79"/>
          </a:endParaRPr>
        </a:p>
      </dsp:txBody>
      <dsp:txXfrm>
        <a:off x="1537659" y="239854"/>
        <a:ext cx="8888096" cy="4433734"/>
      </dsp:txXfrm>
    </dsp:sp>
    <dsp:sp modelId="{F11E7D56-2B9B-4BCB-B0A6-F3EFA152717C}">
      <dsp:nvSpPr>
        <dsp:cNvPr id="0" name=""/>
        <dsp:cNvSpPr/>
      </dsp:nvSpPr>
      <dsp:spPr>
        <a:xfrm>
          <a:off x="0" y="0"/>
          <a:ext cx="1959056" cy="203377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57E22-CC1D-4F49-9526-1958B596F3D8}">
      <dsp:nvSpPr>
        <dsp:cNvPr id="0" name=""/>
        <dsp:cNvSpPr/>
      </dsp:nvSpPr>
      <dsp:spPr>
        <a:xfrm>
          <a:off x="1297805" y="0"/>
          <a:ext cx="9367804" cy="4913442"/>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5330" tIns="91440" rIns="91440" bIns="91440" numCol="1" spcCol="1270" anchor="ctr" anchorCtr="0">
          <a:noAutofit/>
        </a:bodyPr>
        <a:lstStyle/>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De exemplu acest vector poate fi folosit pentru sortarea rapidă a datelor, în timp liniar.</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Tot cu ajutorul acestui vector pot fi implementate operaţiile de bază cu mulţimi:</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Căutarea unui element</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Intersecţia a două (sau mai multe) mulţimi</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Reuniunea a două (sau mai multe) mulţimi</a:t>
          </a:r>
          <a:endParaRPr lang="ro-RO" sz="2400" kern="1200" dirty="0">
            <a:solidFill>
              <a:srgbClr val="FFFF00"/>
            </a:solidFill>
            <a:latin typeface="Arial Narrow" panose="020B0606020202030204" pitchFamily="34" charset="0"/>
            <a:cs typeface="Aharoni" panose="02010803020104030203" pitchFamily="2" charset="-79"/>
          </a:endParaRPr>
        </a:p>
      </dsp:txBody>
      <dsp:txXfrm>
        <a:off x="1537659" y="239854"/>
        <a:ext cx="8888096" cy="4433734"/>
      </dsp:txXfrm>
    </dsp:sp>
    <dsp:sp modelId="{F11E7D56-2B9B-4BCB-B0A6-F3EFA152717C}">
      <dsp:nvSpPr>
        <dsp:cNvPr id="0" name=""/>
        <dsp:cNvSpPr/>
      </dsp:nvSpPr>
      <dsp:spPr>
        <a:xfrm>
          <a:off x="0" y="0"/>
          <a:ext cx="1959056" cy="203377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57E22-CC1D-4F49-9526-1958B596F3D8}">
      <dsp:nvSpPr>
        <dsp:cNvPr id="0" name=""/>
        <dsp:cNvSpPr/>
      </dsp:nvSpPr>
      <dsp:spPr>
        <a:xfrm>
          <a:off x="1297805" y="0"/>
          <a:ext cx="9367804" cy="4913442"/>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5330" tIns="91440" rIns="91440" bIns="91440" numCol="1" spcCol="1270" anchor="ctr" anchorCtr="0">
          <a:noAutofit/>
        </a:bodyPr>
        <a:lstStyle/>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De exemplu acest vector poate fi folosit pentru sortarea rapidă a datelor, în timp liniar.</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Tot cu ajutorul acestui vector pot fi implementate operaţiile de bază cu mulţimi:</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Căutarea unui element</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Intersecţia a două (sau mai multe) mulţimi</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Reuniunea a două (sau mai multe) mulţimi</a:t>
          </a:r>
          <a:endParaRPr lang="ro-RO" sz="2400" kern="1200" dirty="0">
            <a:solidFill>
              <a:srgbClr val="FFFF00"/>
            </a:solidFill>
            <a:latin typeface="Arial Narrow" panose="020B0606020202030204" pitchFamily="34" charset="0"/>
            <a:cs typeface="Aharoni" panose="02010803020104030203" pitchFamily="2" charset="-79"/>
          </a:endParaRPr>
        </a:p>
      </dsp:txBody>
      <dsp:txXfrm>
        <a:off x="1537659" y="239854"/>
        <a:ext cx="8888096" cy="4433734"/>
      </dsp:txXfrm>
    </dsp:sp>
    <dsp:sp modelId="{F11E7D56-2B9B-4BCB-B0A6-F3EFA152717C}">
      <dsp:nvSpPr>
        <dsp:cNvPr id="0" name=""/>
        <dsp:cNvSpPr/>
      </dsp:nvSpPr>
      <dsp:spPr>
        <a:xfrm>
          <a:off x="0" y="0"/>
          <a:ext cx="1959056" cy="203377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57E22-CC1D-4F49-9526-1958B596F3D8}">
      <dsp:nvSpPr>
        <dsp:cNvPr id="0" name=""/>
        <dsp:cNvSpPr/>
      </dsp:nvSpPr>
      <dsp:spPr>
        <a:xfrm>
          <a:off x="1297805" y="0"/>
          <a:ext cx="9367804" cy="4913442"/>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5330" tIns="91440" rIns="91440" bIns="91440" numCol="1" spcCol="1270" anchor="ctr" anchorCtr="0">
          <a:noAutofit/>
        </a:bodyPr>
        <a:lstStyle/>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În orice mulţime elementele sunt unice, iar vectorul frecvenţelor are doar valori 0 sau 1. Acest vector este numit vectorul caracteristic al unei mulţimi. Vectorul de frecvenţe poate fi folosit pentru a obţine rapid mulţimea asociată ca un vector caracteristic astfel:</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- 0 înseamnă că elementul nu aparţine mulţimii</a:t>
          </a:r>
          <a:endParaRPr lang="en-US" sz="2400" kern="1200" dirty="0" smtClean="0">
            <a:solidFill>
              <a:srgbClr val="FFFF00"/>
            </a:solidFill>
            <a:cs typeface="Aharoni" panose="02010803020104030203" pitchFamily="2" charset="-79"/>
          </a:endParaRPr>
        </a:p>
        <a:p>
          <a:pPr lvl="0" algn="l" defTabSz="1066800">
            <a:lnSpc>
              <a:spcPct val="90000"/>
            </a:lnSpc>
            <a:spcBef>
              <a:spcPct val="0"/>
            </a:spcBef>
            <a:spcAft>
              <a:spcPct val="35000"/>
            </a:spcAft>
          </a:pPr>
          <a:r>
            <a:rPr lang="vi-VN" sz="2400" kern="1200" dirty="0" smtClean="0">
              <a:solidFill>
                <a:srgbClr val="FFFF00"/>
              </a:solidFill>
              <a:cs typeface="Aharoni" panose="02010803020104030203" pitchFamily="2" charset="-79"/>
            </a:rPr>
            <a:t>- o valoare diferită de 0 înseamnă că elementul aparţine mulţimii</a:t>
          </a:r>
          <a:endParaRPr lang="ro-RO" sz="2400" kern="1200" dirty="0">
            <a:solidFill>
              <a:srgbClr val="FFFF00"/>
            </a:solidFill>
            <a:latin typeface="Arial Narrow" panose="020B0606020202030204" pitchFamily="34" charset="0"/>
            <a:cs typeface="Aharoni" panose="02010803020104030203" pitchFamily="2" charset="-79"/>
          </a:endParaRPr>
        </a:p>
      </dsp:txBody>
      <dsp:txXfrm>
        <a:off x="1537659" y="239854"/>
        <a:ext cx="8888096" cy="4433734"/>
      </dsp:txXfrm>
    </dsp:sp>
    <dsp:sp modelId="{F11E7D56-2B9B-4BCB-B0A6-F3EFA152717C}">
      <dsp:nvSpPr>
        <dsp:cNvPr id="0" name=""/>
        <dsp:cNvSpPr/>
      </dsp:nvSpPr>
      <dsp:spPr>
        <a:xfrm>
          <a:off x="0" y="0"/>
          <a:ext cx="1959056" cy="2033776"/>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95BAD5-E2BE-4708-8A80-73A600E0663C}">
      <dsp:nvSpPr>
        <dsp:cNvPr id="0" name=""/>
        <dsp:cNvSpPr/>
      </dsp:nvSpPr>
      <dsp:spPr>
        <a:xfrm>
          <a:off x="4393847" y="2492292"/>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A9626-FD2C-4EB7-A10A-86BB4F24F571}">
      <dsp:nvSpPr>
        <dsp:cNvPr id="0" name=""/>
        <dsp:cNvSpPr/>
      </dsp:nvSpPr>
      <dsp:spPr>
        <a:xfrm>
          <a:off x="4265473" y="2554090"/>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936854-4756-46F1-81E2-1994DCAC76AF}">
      <dsp:nvSpPr>
        <dsp:cNvPr id="0" name=""/>
        <dsp:cNvSpPr/>
      </dsp:nvSpPr>
      <dsp:spPr>
        <a:xfrm>
          <a:off x="4130969" y="2602903"/>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45521B0-8F5C-42CE-B3B1-3069C3416484}">
      <dsp:nvSpPr>
        <dsp:cNvPr id="0" name=""/>
        <dsp:cNvSpPr/>
      </dsp:nvSpPr>
      <dsp:spPr>
        <a:xfrm>
          <a:off x="5010179" y="1776924"/>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82AECA-0934-48FC-8514-2D5528AF1EF9}">
      <dsp:nvSpPr>
        <dsp:cNvPr id="0" name=""/>
        <dsp:cNvSpPr/>
      </dsp:nvSpPr>
      <dsp:spPr>
        <a:xfrm>
          <a:off x="4958421" y="1902684"/>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BA23752-4C57-48CC-86C6-443702D98460}">
      <dsp:nvSpPr>
        <dsp:cNvPr id="0" name=""/>
        <dsp:cNvSpPr/>
      </dsp:nvSpPr>
      <dsp:spPr>
        <a:xfrm>
          <a:off x="5283595" y="587346"/>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4D2DF05-7BBE-40B3-9B3A-6B2799C33B86}">
      <dsp:nvSpPr>
        <dsp:cNvPr id="0" name=""/>
        <dsp:cNvSpPr/>
      </dsp:nvSpPr>
      <dsp:spPr>
        <a:xfrm>
          <a:off x="5378258" y="527231"/>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7550329-243B-46C6-B064-F2A468105FB2}">
      <dsp:nvSpPr>
        <dsp:cNvPr id="0" name=""/>
        <dsp:cNvSpPr/>
      </dsp:nvSpPr>
      <dsp:spPr>
        <a:xfrm>
          <a:off x="5472921" y="467116"/>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B15395-38C8-4169-AF44-D5FCC48C02A6}">
      <dsp:nvSpPr>
        <dsp:cNvPr id="0" name=""/>
        <dsp:cNvSpPr/>
      </dsp:nvSpPr>
      <dsp:spPr>
        <a:xfrm>
          <a:off x="5567584" y="527231"/>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B2864A-DBF4-4D21-AF1F-2351D67FFC6C}">
      <dsp:nvSpPr>
        <dsp:cNvPr id="0" name=""/>
        <dsp:cNvSpPr/>
      </dsp:nvSpPr>
      <dsp:spPr>
        <a:xfrm>
          <a:off x="5662248" y="587346"/>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F27E0C-48E8-47FC-A8F4-206C5CF7FB1D}">
      <dsp:nvSpPr>
        <dsp:cNvPr id="0" name=""/>
        <dsp:cNvSpPr/>
      </dsp:nvSpPr>
      <dsp:spPr>
        <a:xfrm>
          <a:off x="5472921" y="593838"/>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604C2E-A398-44D2-9DD1-9B9199B54FD2}">
      <dsp:nvSpPr>
        <dsp:cNvPr id="0" name=""/>
        <dsp:cNvSpPr/>
      </dsp:nvSpPr>
      <dsp:spPr>
        <a:xfrm>
          <a:off x="5472921" y="720801"/>
          <a:ext cx="68103" cy="68103"/>
        </a:xfrm>
        <a:prstGeom prst="ellipse">
          <a:avLst/>
        </a:prstGeom>
        <a:solidFill>
          <a:schemeClr val="accent1">
            <a:hueOff val="0"/>
            <a:satOff val="0"/>
            <a:lumOff val="0"/>
            <a:alphaOff val="0"/>
          </a:schemeClr>
        </a:solidFill>
        <a:ln w="2222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26301C8-7133-4182-AEA3-14B3EA4D1CE2}">
      <dsp:nvSpPr>
        <dsp:cNvPr id="0" name=""/>
        <dsp:cNvSpPr/>
      </dsp:nvSpPr>
      <dsp:spPr>
        <a:xfrm>
          <a:off x="4232383" y="2810789"/>
          <a:ext cx="2362137" cy="695701"/>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0934" tIns="64770" rIns="64770" bIns="64770" numCol="1" spcCol="1270" anchor="ctr" anchorCtr="0">
          <a:noAutofit/>
        </a:bodyPr>
        <a:lstStyle/>
        <a:p>
          <a:pPr lvl="0" algn="l" defTabSz="755650">
            <a:lnSpc>
              <a:spcPct val="90000"/>
            </a:lnSpc>
            <a:spcBef>
              <a:spcPct val="0"/>
            </a:spcBef>
            <a:spcAft>
              <a:spcPct val="35000"/>
            </a:spcAft>
          </a:pPr>
          <a:r>
            <a:rPr lang="en-US" sz="1700" kern="1200" dirty="0" err="1" smtClean="0"/>
            <a:t>Operatii</a:t>
          </a:r>
          <a:r>
            <a:rPr lang="en-US" sz="1700" kern="1200" dirty="0" smtClean="0"/>
            <a:t> cu </a:t>
          </a:r>
          <a:r>
            <a:rPr lang="en-US" sz="1700" kern="1200" dirty="0" err="1" smtClean="0"/>
            <a:t>multimi</a:t>
          </a:r>
          <a:endParaRPr lang="ro-RO" sz="1700" kern="1200" dirty="0"/>
        </a:p>
      </dsp:txBody>
      <dsp:txXfrm>
        <a:off x="4266344" y="2844750"/>
        <a:ext cx="2294215" cy="627779"/>
      </dsp:txXfrm>
    </dsp:sp>
    <dsp:sp modelId="{E9648784-3E63-40D7-9B3F-C1F077E43348}">
      <dsp:nvSpPr>
        <dsp:cNvPr id="0" name=""/>
        <dsp:cNvSpPr/>
      </dsp:nvSpPr>
      <dsp:spPr>
        <a:xfrm>
          <a:off x="3668257" y="2790906"/>
          <a:ext cx="681030" cy="68098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3D90F9-6EE4-4C6D-81CF-7F6CBC467A61}">
      <dsp:nvSpPr>
        <dsp:cNvPr id="0" name=""/>
        <dsp:cNvSpPr/>
      </dsp:nvSpPr>
      <dsp:spPr>
        <a:xfrm>
          <a:off x="5118119" y="1957093"/>
          <a:ext cx="2158786" cy="709948"/>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0934" tIns="60960" rIns="60960" bIns="60960" numCol="1" spcCol="1270" anchor="ctr" anchorCtr="0">
          <a:noAutofit/>
        </a:bodyPr>
        <a:lstStyle/>
        <a:p>
          <a:pPr lvl="0" algn="l" defTabSz="711200">
            <a:lnSpc>
              <a:spcPct val="90000"/>
            </a:lnSpc>
            <a:spcBef>
              <a:spcPct val="0"/>
            </a:spcBef>
            <a:spcAft>
              <a:spcPct val="35000"/>
            </a:spcAft>
          </a:pPr>
          <a:r>
            <a:rPr lang="en-US" sz="1600" kern="1200" dirty="0" err="1" smtClean="0"/>
            <a:t>Prelucrarea</a:t>
          </a:r>
          <a:r>
            <a:rPr lang="en-US" sz="1600" kern="1200" dirty="0" smtClean="0"/>
            <a:t> </a:t>
          </a:r>
          <a:r>
            <a:rPr lang="en-US" sz="1600" kern="1200" dirty="0" err="1" smtClean="0"/>
            <a:t>cifrelor</a:t>
          </a:r>
          <a:endParaRPr lang="ro-RO" sz="1600" kern="1200" dirty="0"/>
        </a:p>
      </dsp:txBody>
      <dsp:txXfrm>
        <a:off x="5152776" y="1991750"/>
        <a:ext cx="2089472" cy="640634"/>
      </dsp:txXfrm>
    </dsp:sp>
    <dsp:sp modelId="{76701852-87F7-4D4A-93DA-0EEB261B0C0F}">
      <dsp:nvSpPr>
        <dsp:cNvPr id="0" name=""/>
        <dsp:cNvSpPr/>
      </dsp:nvSpPr>
      <dsp:spPr>
        <a:xfrm>
          <a:off x="4545056" y="1960918"/>
          <a:ext cx="681030" cy="68098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C6B5EA4-7A32-4774-9220-3DBC73D068A4}">
      <dsp:nvSpPr>
        <dsp:cNvPr id="0" name=""/>
        <dsp:cNvSpPr/>
      </dsp:nvSpPr>
      <dsp:spPr>
        <a:xfrm>
          <a:off x="5445912" y="875868"/>
          <a:ext cx="3530712" cy="710078"/>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0934" tIns="57150" rIns="57150" bIns="57150" numCol="1" spcCol="1270" anchor="ctr" anchorCtr="0">
          <a:noAutofit/>
        </a:bodyPr>
        <a:lstStyle/>
        <a:p>
          <a:pPr lvl="0" algn="l" defTabSz="666750">
            <a:lnSpc>
              <a:spcPct val="90000"/>
            </a:lnSpc>
            <a:spcBef>
              <a:spcPct val="0"/>
            </a:spcBef>
            <a:spcAft>
              <a:spcPct val="35000"/>
            </a:spcAft>
          </a:pPr>
          <a:r>
            <a:rPr lang="en-US" sz="1500" kern="1200" dirty="0" err="1" smtClean="0"/>
            <a:t>Sortare</a:t>
          </a:r>
          <a:r>
            <a:rPr lang="en-US" sz="1500" kern="1200" dirty="0" smtClean="0"/>
            <a:t> in </a:t>
          </a:r>
          <a:r>
            <a:rPr lang="en-US" sz="1500" kern="1200" dirty="0" err="1" smtClean="0"/>
            <a:t>timp</a:t>
          </a:r>
          <a:r>
            <a:rPr lang="en-US" sz="1500" kern="1200" dirty="0" smtClean="0"/>
            <a:t> </a:t>
          </a:r>
          <a:r>
            <a:rPr lang="en-US" sz="1500" kern="1200" dirty="0" err="1" smtClean="0"/>
            <a:t>liniar</a:t>
          </a:r>
          <a:endParaRPr lang="ro-RO" sz="1500" kern="1200" dirty="0"/>
        </a:p>
      </dsp:txBody>
      <dsp:txXfrm>
        <a:off x="5480575" y="910531"/>
        <a:ext cx="3461386" cy="640752"/>
      </dsp:txXfrm>
    </dsp:sp>
    <dsp:sp modelId="{63232CEE-EA48-41C8-B83B-E92420C4DBBA}">
      <dsp:nvSpPr>
        <dsp:cNvPr id="0" name=""/>
        <dsp:cNvSpPr/>
      </dsp:nvSpPr>
      <dsp:spPr>
        <a:xfrm>
          <a:off x="4858759" y="899115"/>
          <a:ext cx="681030" cy="680981"/>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F57E22-CC1D-4F49-9526-1958B596F3D8}">
      <dsp:nvSpPr>
        <dsp:cNvPr id="0" name=""/>
        <dsp:cNvSpPr/>
      </dsp:nvSpPr>
      <dsp:spPr>
        <a:xfrm>
          <a:off x="1521405" y="0"/>
          <a:ext cx="8968899" cy="4704215"/>
        </a:xfrm>
        <a:prstGeom prst="round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31655" tIns="76200" rIns="76200" bIns="76200" numCol="1" spcCol="1270" anchor="ctr" anchorCtr="0">
          <a:noAutofit/>
        </a:bodyPr>
        <a:lstStyle/>
        <a:p>
          <a:pPr lvl="0" algn="l" defTabSz="889000">
            <a:lnSpc>
              <a:spcPct val="90000"/>
            </a:lnSpc>
            <a:spcBef>
              <a:spcPct val="0"/>
            </a:spcBef>
            <a:spcAft>
              <a:spcPct val="35000"/>
            </a:spcAft>
          </a:pPr>
          <a:r>
            <a:rPr lang="vi-VN" sz="2000" kern="1200" dirty="0" smtClean="0">
              <a:solidFill>
                <a:srgbClr val="FFFF00"/>
              </a:solidFill>
            </a:rPr>
            <a:t>Vectorul de frecvenţă pentru cifrele unui număr se declară sub forma unui vector cu 10 componente, de la a[0],…,a[9]. </a:t>
          </a:r>
          <a:endParaRPr lang="en-US" sz="2000" kern="1200" dirty="0" smtClean="0">
            <a:solidFill>
              <a:srgbClr val="FFFF00"/>
            </a:solidFill>
          </a:endParaRPr>
        </a:p>
        <a:p>
          <a:pPr lvl="0" algn="l" defTabSz="889000">
            <a:lnSpc>
              <a:spcPct val="90000"/>
            </a:lnSpc>
            <a:spcBef>
              <a:spcPct val="0"/>
            </a:spcBef>
            <a:spcAft>
              <a:spcPct val="35000"/>
            </a:spcAft>
          </a:pPr>
          <a:endParaRPr lang="en-US" sz="2000" kern="1200" dirty="0" smtClean="0">
            <a:solidFill>
              <a:srgbClr val="FFFF00"/>
            </a:solidFill>
          </a:endParaRPr>
        </a:p>
        <a:p>
          <a:pPr lvl="0" algn="l" defTabSz="889000">
            <a:lnSpc>
              <a:spcPct val="90000"/>
            </a:lnSpc>
            <a:spcBef>
              <a:spcPct val="0"/>
            </a:spcBef>
            <a:spcAft>
              <a:spcPct val="35000"/>
            </a:spcAft>
          </a:pPr>
          <a:r>
            <a:rPr lang="vi-VN" sz="2000" kern="1200" dirty="0" smtClean="0">
              <a:solidFill>
                <a:srgbClr val="FFFF00"/>
              </a:solidFill>
            </a:rPr>
            <a:t>Acestea vor fi iniţializate cu 0, iar după citirea numărului n se va incrementa cu 1 numărul apariţiilor pentru fiecare cifră a lui n.</a:t>
          </a:r>
          <a:endParaRPr lang="en-US" sz="2000" kern="1200" dirty="0" smtClean="0">
            <a:solidFill>
              <a:srgbClr val="FFFF00"/>
            </a:solidFill>
          </a:endParaRPr>
        </a:p>
        <a:p>
          <a:pPr lvl="0" algn="l" defTabSz="889000">
            <a:lnSpc>
              <a:spcPct val="90000"/>
            </a:lnSpc>
            <a:spcBef>
              <a:spcPct val="0"/>
            </a:spcBef>
            <a:spcAft>
              <a:spcPct val="35000"/>
            </a:spcAft>
          </a:pPr>
          <a:endParaRPr lang="en-US" sz="2000" kern="1200" dirty="0" smtClean="0">
            <a:solidFill>
              <a:srgbClr val="FFFF00"/>
            </a:solidFill>
          </a:endParaRPr>
        </a:p>
        <a:p>
          <a:pPr lvl="0" algn="l" defTabSz="889000">
            <a:lnSpc>
              <a:spcPct val="90000"/>
            </a:lnSpc>
            <a:spcBef>
              <a:spcPct val="0"/>
            </a:spcBef>
            <a:spcAft>
              <a:spcPct val="35000"/>
            </a:spcAft>
          </a:pPr>
          <a:r>
            <a:rPr lang="vi-VN" sz="2000" kern="1200" dirty="0" smtClean="0">
              <a:solidFill>
                <a:srgbClr val="FFFF00"/>
              </a:solidFill>
            </a:rPr>
            <a:t>Atenţie! </a:t>
          </a:r>
          <a:endParaRPr lang="en-US" sz="2000" kern="1200" dirty="0" smtClean="0">
            <a:solidFill>
              <a:srgbClr val="FFFF00"/>
            </a:solidFill>
          </a:endParaRPr>
        </a:p>
        <a:p>
          <a:pPr lvl="0" algn="l" defTabSz="889000">
            <a:lnSpc>
              <a:spcPct val="90000"/>
            </a:lnSpc>
            <a:spcBef>
              <a:spcPct val="0"/>
            </a:spcBef>
            <a:spcAft>
              <a:spcPct val="35000"/>
            </a:spcAft>
          </a:pPr>
          <a:r>
            <a:rPr lang="vi-VN" sz="2000" kern="1200" dirty="0" smtClean="0">
              <a:solidFill>
                <a:srgbClr val="FFFF00"/>
              </a:solidFill>
            </a:rPr>
            <a:t>Vectorul de frecvenţe nu permite refacerea numărului citit iniţial, dacă este necesară valoarea acestuia trebuie memorată separat.</a:t>
          </a:r>
          <a:endParaRPr lang="ro-RO" sz="2000" kern="1200" dirty="0">
            <a:solidFill>
              <a:srgbClr val="FFFF00"/>
            </a:solidFill>
          </a:endParaRPr>
        </a:p>
      </dsp:txBody>
      <dsp:txXfrm>
        <a:off x="1751046" y="229641"/>
        <a:ext cx="8509617" cy="4244933"/>
      </dsp:txXfrm>
    </dsp:sp>
    <dsp:sp modelId="{F11E7D56-2B9B-4BCB-B0A6-F3EFA152717C}">
      <dsp:nvSpPr>
        <dsp:cNvPr id="0" name=""/>
        <dsp:cNvSpPr/>
      </dsp:nvSpPr>
      <dsp:spPr>
        <a:xfrm>
          <a:off x="139949" y="0"/>
          <a:ext cx="1875634" cy="194717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9000" r="-9000"/>
          </a:stretch>
        </a:blip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2F5E35-04C1-4F1F-8865-D0D7157D155A}">
      <dsp:nvSpPr>
        <dsp:cNvPr id="0" name=""/>
        <dsp:cNvSpPr/>
      </dsp:nvSpPr>
      <dsp:spPr>
        <a:xfrm>
          <a:off x="1820252" y="0"/>
          <a:ext cx="1552507" cy="1645596"/>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kern="1200" dirty="0" err="1" smtClean="0"/>
            <a:t>Initializam</a:t>
          </a:r>
          <a:r>
            <a:rPr lang="en-US" sz="1400" kern="1200" dirty="0" smtClean="0"/>
            <a:t> </a:t>
          </a:r>
        </a:p>
        <a:p>
          <a:pPr lvl="0" algn="ctr" defTabSz="622300">
            <a:lnSpc>
              <a:spcPct val="90000"/>
            </a:lnSpc>
            <a:spcBef>
              <a:spcPct val="0"/>
            </a:spcBef>
            <a:spcAft>
              <a:spcPct val="35000"/>
            </a:spcAft>
          </a:pPr>
          <a:r>
            <a:rPr lang="en-US" sz="1400" kern="1200" dirty="0" smtClean="0"/>
            <a:t>cu 0 </a:t>
          </a:r>
        </a:p>
        <a:p>
          <a:pPr lvl="0" algn="ctr" defTabSz="622300">
            <a:lnSpc>
              <a:spcPct val="90000"/>
            </a:lnSpc>
            <a:spcBef>
              <a:spcPct val="0"/>
            </a:spcBef>
            <a:spcAft>
              <a:spcPct val="35000"/>
            </a:spcAft>
          </a:pPr>
          <a:r>
            <a:rPr lang="en-US" sz="1400" kern="1200" dirty="0" smtClean="0"/>
            <a:t>tot </a:t>
          </a:r>
          <a:r>
            <a:rPr lang="en-US" sz="1400" kern="1200" dirty="0" err="1" smtClean="0"/>
            <a:t>vectorul</a:t>
          </a:r>
          <a:r>
            <a:rPr lang="en-US" sz="1400" kern="1200" dirty="0" smtClean="0"/>
            <a:t> de </a:t>
          </a:r>
          <a:r>
            <a:rPr lang="en-US" sz="1400" kern="1200" dirty="0" err="1" smtClean="0"/>
            <a:t>frecvente</a:t>
          </a:r>
          <a:endParaRPr lang="ro-RO" sz="1400" kern="1200" dirty="0"/>
        </a:p>
      </dsp:txBody>
      <dsp:txXfrm>
        <a:off x="2047611" y="240992"/>
        <a:ext cx="1097789" cy="1163612"/>
      </dsp:txXfrm>
    </dsp:sp>
    <dsp:sp modelId="{85B71FAC-E124-4A5F-8431-4D77F060104F}">
      <dsp:nvSpPr>
        <dsp:cNvPr id="0" name=""/>
        <dsp:cNvSpPr/>
      </dsp:nvSpPr>
      <dsp:spPr>
        <a:xfrm>
          <a:off x="2469202" y="1647617"/>
          <a:ext cx="411880" cy="411466"/>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ro-RO" sz="700" kern="1200"/>
        </a:p>
      </dsp:txBody>
      <dsp:txXfrm>
        <a:off x="2523797" y="1804962"/>
        <a:ext cx="302690" cy="96776"/>
      </dsp:txXfrm>
    </dsp:sp>
    <dsp:sp modelId="{3F7D78C4-9663-4296-BD64-953A5E58B62A}">
      <dsp:nvSpPr>
        <dsp:cNvPr id="0" name=""/>
        <dsp:cNvSpPr/>
      </dsp:nvSpPr>
      <dsp:spPr>
        <a:xfrm>
          <a:off x="1580846" y="2170927"/>
          <a:ext cx="2250389" cy="2451806"/>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err="1" smtClean="0"/>
            <a:t>Scriem</a:t>
          </a:r>
          <a:r>
            <a:rPr lang="en-US" sz="2000" kern="1200" dirty="0" smtClean="0"/>
            <a:t> </a:t>
          </a:r>
          <a:r>
            <a:rPr lang="en-US" sz="2000" kern="1200" dirty="0" smtClean="0">
              <a:latin typeface="Arial Black" pitchFamily="34" charset="0"/>
            </a:rPr>
            <a:t>1</a:t>
          </a:r>
          <a:r>
            <a:rPr lang="en-US" sz="2000" kern="1200" dirty="0" smtClean="0"/>
            <a:t> in  </a:t>
          </a:r>
          <a:r>
            <a:rPr lang="en-US" sz="2000" kern="1200" dirty="0" err="1" smtClean="0"/>
            <a:t>pozitiile</a:t>
          </a:r>
          <a:r>
            <a:rPr lang="en-US" sz="2000" kern="1200" dirty="0" smtClean="0"/>
            <a:t> </a:t>
          </a:r>
          <a:r>
            <a:rPr lang="en-US" sz="2000" kern="1200" dirty="0" err="1" smtClean="0"/>
            <a:t>specifice</a:t>
          </a:r>
          <a:r>
            <a:rPr lang="en-US" sz="2000" kern="1200" dirty="0" smtClean="0"/>
            <a:t> </a:t>
          </a:r>
          <a:r>
            <a:rPr lang="en-US" sz="2000" kern="1200" dirty="0" err="1" smtClean="0"/>
            <a:t>enuntului</a:t>
          </a:r>
          <a:r>
            <a:rPr lang="en-US" sz="2000" kern="1200" dirty="0" smtClean="0"/>
            <a:t> de </a:t>
          </a:r>
          <a:r>
            <a:rPr lang="en-US" sz="2000" kern="1200" dirty="0" err="1" smtClean="0"/>
            <a:t>problema</a:t>
          </a:r>
          <a:endParaRPr lang="ro-RO" sz="1100" kern="1200" dirty="0"/>
        </a:p>
      </dsp:txBody>
      <dsp:txXfrm>
        <a:off x="1910408" y="2529986"/>
        <a:ext cx="1591265" cy="1733688"/>
      </dsp:txXfrm>
    </dsp:sp>
    <dsp:sp modelId="{924B9903-C36C-48A9-99F3-6F3B2853B8A0}">
      <dsp:nvSpPr>
        <dsp:cNvPr id="0" name=""/>
        <dsp:cNvSpPr/>
      </dsp:nvSpPr>
      <dsp:spPr>
        <a:xfrm rot="34653">
          <a:off x="4214719" y="2101524"/>
          <a:ext cx="813069" cy="45829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ro-RO" sz="2000" kern="1200"/>
        </a:p>
      </dsp:txBody>
      <dsp:txXfrm>
        <a:off x="4214722" y="2192490"/>
        <a:ext cx="675580" cy="274979"/>
      </dsp:txXfrm>
    </dsp:sp>
    <dsp:sp modelId="{4DE76191-0F49-4C8E-AF24-6AA05420F9AF}">
      <dsp:nvSpPr>
        <dsp:cNvPr id="0" name=""/>
        <dsp:cNvSpPr/>
      </dsp:nvSpPr>
      <dsp:spPr>
        <a:xfrm>
          <a:off x="5365190" y="432290"/>
          <a:ext cx="3289148" cy="3844920"/>
        </a:xfrm>
        <a:prstGeom prst="ellipse">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4610" tIns="54610" rIns="54610" bIns="54610" numCol="1" spcCol="1270" anchor="ctr" anchorCtr="0">
          <a:noAutofit/>
        </a:bodyPr>
        <a:lstStyle/>
        <a:p>
          <a:pPr lvl="0" algn="ctr" defTabSz="1911350">
            <a:lnSpc>
              <a:spcPct val="90000"/>
            </a:lnSpc>
            <a:spcBef>
              <a:spcPct val="0"/>
            </a:spcBef>
            <a:spcAft>
              <a:spcPct val="35000"/>
            </a:spcAft>
          </a:pPr>
          <a:r>
            <a:rPr lang="en-US" sz="4300" kern="1200" dirty="0" err="1" smtClean="0">
              <a:solidFill>
                <a:srgbClr val="FFFF00"/>
              </a:solidFill>
            </a:rPr>
            <a:t>pozitia</a:t>
          </a:r>
          <a:endParaRPr lang="en-US" sz="4300" kern="1200" dirty="0" smtClean="0">
            <a:solidFill>
              <a:srgbClr val="FFFF00"/>
            </a:solidFill>
          </a:endParaRPr>
        </a:p>
        <a:p>
          <a:pPr lvl="0" algn="ctr" defTabSz="1911350">
            <a:lnSpc>
              <a:spcPct val="90000"/>
            </a:lnSpc>
            <a:spcBef>
              <a:spcPct val="0"/>
            </a:spcBef>
            <a:spcAft>
              <a:spcPct val="35000"/>
            </a:spcAft>
          </a:pPr>
          <a:r>
            <a:rPr lang="en-US" sz="4300" kern="1200" dirty="0" smtClean="0">
              <a:solidFill>
                <a:srgbClr val="FFFF00"/>
              </a:solidFill>
            </a:rPr>
            <a:t>=</a:t>
          </a:r>
        </a:p>
        <a:p>
          <a:pPr lvl="0" algn="ctr" defTabSz="1911350">
            <a:lnSpc>
              <a:spcPct val="90000"/>
            </a:lnSpc>
            <a:spcBef>
              <a:spcPct val="0"/>
            </a:spcBef>
            <a:spcAft>
              <a:spcPct val="35000"/>
            </a:spcAft>
          </a:pPr>
          <a:r>
            <a:rPr lang="en-US" sz="4300" kern="1200" dirty="0" err="1" smtClean="0">
              <a:solidFill>
                <a:srgbClr val="FFFF00"/>
              </a:solidFill>
            </a:rPr>
            <a:t>elementul</a:t>
          </a:r>
          <a:endParaRPr lang="ro-RO" sz="4300" kern="1200" dirty="0">
            <a:solidFill>
              <a:srgbClr val="FFFF00"/>
            </a:solidFill>
          </a:endParaRPr>
        </a:p>
      </dsp:txBody>
      <dsp:txXfrm>
        <a:off x="5846875" y="995365"/>
        <a:ext cx="2325778" cy="2718770"/>
      </dsp:txXfrm>
    </dsp:sp>
  </dsp:spTree>
</dsp:drawing>
</file>

<file path=ppt/diagrams/layout1.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AscendingPictureAccentProcess">
  <dgm:title val=""/>
  <dgm:desc val=""/>
  <dgm:catLst>
    <dgm:cat type="process" pri="22500"/>
    <dgm:cat type="picture" pri="16000"/>
    <dgm:cat type="pictureconvert" pri="16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shape xmlns:r="http://schemas.openxmlformats.org/officeDocument/2006/relationships" r:blip="">
      <dgm:adjLst/>
    </dgm:shape>
    <dgm:choose name="Name1">
      <dgm:if name="Name2" axis="ch" ptType="node" func="cnt" op="equ" val="1">
        <dgm:choose name="Name3">
          <dgm:if name="Name4" func="var" arg="dir" op="equ" val="norm">
            <dgm:choose name="Name5">
              <dgm:if name="Name6" axis="des" func="maxDepth" op="gt" val="1">
                <dgm:alg type="composite">
                  <dgm:param type="ar" val="2.7"/>
                </dgm:alg>
                <dgm:constrLst>
                  <dgm:constr type="primFontSz" for="ch" forName="parTx1" op="equ" val="65"/>
                  <dgm:constr type="primFontSz" for="ch" forName="desTx1" op="equ" val="65"/>
                  <dgm:constr type="userD" refType="w" fact="0.0247"/>
                  <dgm:constr type="l" for="ch" forName="parTx1" refType="w" fact="0.2711"/>
                  <dgm:constr type="t" for="ch" forName="parTx1" refType="h" fact="0.9603"/>
                  <dgm:constr type="w" for="ch" forName="parTx1" refType="w" fact="0.5325"/>
                  <dgm:constr type="h" for="ch" forName="parTx1" refType="h" fact="0.3856"/>
                  <dgm:constr type="ctrX" for="ch" forName="picture1" refType="w" fact="0.2469"/>
                  <dgm:constr type="ctrY" for="ch" forName="picture1" refType="h" fact="0.9"/>
                  <dgm:constr type="w" for="ch" forName="picture1" refType="w" fact="0.2469"/>
                  <dgm:constr type="h" for="ch" forName="picture1" refType="h" fact="0.6667"/>
                  <dgm:constr type="l" for="ch" forName="desTx1" refType="r" refFor="ch" refForName="parTx1"/>
                  <dgm:constr type="r" for="ch" forName="desTx1" refType="w"/>
                  <dgm:constr type="t" for="ch" forName="desTx1" refType="t" refFor="ch" refForName="parTx1"/>
                  <dgm:constr type="h" for="ch" forName="desTx1" refType="h" refFor="ch" refForName="parTx1"/>
                </dgm:constrLst>
              </dgm:if>
              <dgm:else name="Name7">
                <dgm:alg type="composite">
                  <dgm:param type="ar" val="2"/>
                </dgm:alg>
                <dgm:constrLst>
                  <dgm:constr type="primFontSz" for="ch" forName="parTx1" op="equ" val="65"/>
                  <dgm:constr type="userD" refType="w" fact="0.0333"/>
                  <dgm:constr type="l" for="ch" forName="parTx1" refType="w" fact="0.366"/>
                  <dgm:constr type="t" for="ch" forName="parTx1" refType="h" fact="0.7113"/>
                  <dgm:constr type="w" for="ch" forName="parTx1" refType="w" fact="0.7189"/>
                  <dgm:constr type="h" for="ch" forName="parTx1" refType="h" fact="0.3856"/>
                  <dgm:constr type="ctrX" for="ch" forName="picture1" refType="w" fact="0.3333"/>
                  <dgm:constr type="ctrY" for="ch" forName="picture1" refType="h" fact="0.6667"/>
                  <dgm:constr type="w" for="ch" forName="picture1" refType="w" fact="0.3333"/>
                  <dgm:constr type="h" for="ch" forName="picture1" refType="h" fact="0.6667"/>
                </dgm:constrLst>
              </dgm:else>
            </dgm:choose>
          </dgm:if>
          <dgm:else name="Name8">
            <dgm:choose name="Name9">
              <dgm:if name="Name10" axis="des" func="maxDepth" op="gt" val="1">
                <dgm:alg type="composite">
                  <dgm:param type="ar" val="2.7"/>
                </dgm:alg>
                <dgm:constrLst>
                  <dgm:constr type="primFontSz" for="ch" forName="parTx1" op="equ" val="65"/>
                  <dgm:constr type="primFontSz" for="ch" forName="desTx1" op="equ" val="65"/>
                  <dgm:constr type="userD" refType="w" fact="0.0247"/>
                  <dgm:constr type="r" for="ch" forName="parTx1" refType="w" fact="0.7289"/>
                  <dgm:constr type="t" for="ch" forName="parTx1" refType="h" fact="0.9603"/>
                  <dgm:constr type="w" for="ch" forName="parTx1" refType="w" fact="0.5325"/>
                  <dgm:constr type="h" for="ch" forName="parTx1" refType="h" fact="0.3856"/>
                  <dgm:constr type="ctrX" for="ch" forName="picture1" refType="w" fact="0.7531"/>
                  <dgm:constr type="ctrY" for="ch" forName="picture1" refType="h" fact="0.9"/>
                  <dgm:constr type="w" for="ch" forName="picture1" refType="w" fact="0.2469"/>
                  <dgm:constr type="h" for="ch" forName="picture1" refType="h" fact="0.6667"/>
                  <dgm:constr type="r" for="ch" forName="desTx1" refType="l" refFor="ch" refForName="parTx1"/>
                  <dgm:constr type="l" for="ch" forName="desTx1"/>
                  <dgm:constr type="t" for="ch" forName="desTx1" refType="t" refFor="ch" refForName="parTx1"/>
                  <dgm:constr type="h" for="ch" forName="desTx1" refType="h" refFor="ch" refForName="parTx1"/>
                </dgm:constrLst>
              </dgm:if>
              <dgm:else name="Name11">
                <dgm:alg type="composite">
                  <dgm:param type="ar" val="2"/>
                </dgm:alg>
                <dgm:constrLst>
                  <dgm:constr type="primFontSz" for="ch" forName="parTx1" op="equ" val="65"/>
                  <dgm:constr type="userD" refType="w" fact="0.0333"/>
                  <dgm:constr type="r" for="ch" forName="parTx1" refType="w" fact="0.634"/>
                  <dgm:constr type="t" for="ch" forName="parTx1" refType="h" fact="0.7113"/>
                  <dgm:constr type="w" for="ch" forName="parTx1" refType="w" fact="0.7189"/>
                  <dgm:constr type="h" for="ch" forName="parTx1" refType="h" fact="0.3856"/>
                  <dgm:constr type="ctrX" for="ch" forName="picture1" refType="w" fact="0.6667"/>
                  <dgm:constr type="ctrY" for="ch" forName="picture1" refType="h" fact="0.6667"/>
                  <dgm:constr type="w" for="ch" forName="picture1" refType="w" fact="0.3333"/>
                  <dgm:constr type="h" for="ch" forName="picture1" refType="h" fact="0.6667"/>
                </dgm:constrLst>
              </dgm:else>
            </dgm:choose>
          </dgm:else>
        </dgm:choose>
      </dgm:if>
      <dgm:if name="Name12" axis="ch" ptType="node" func="cnt" op="equ" val="2">
        <dgm:choose name="Name13">
          <dgm:if name="Name14" func="var" arg="dir" op="equ" val="norm">
            <dgm:choose name="Name15">
              <dgm:if name="Name16"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3221"/>
                  <dgm:constr type="ctrY" for="ch" forName="dot1" refType="h" fact="0.5911"/>
                  <dgm:constr type="w" for="ch" forName="dot1" refType="userD"/>
                  <dgm:constr type="h" for="ch" forName="dot1" refType="userD"/>
                  <dgm:constr type="ctrX" for="ch" forName="dot2" refType="w" fact="0.3056"/>
                  <dgm:constr type="ctrY" for="ch" forName="dot2" refType="h" fact="0.644"/>
                  <dgm:constr type="w" for="ch" forName="dot2" refType="userD"/>
                  <dgm:constr type="h" for="ch" forName="dot2" refType="userD"/>
                  <dgm:constr type="ctrX" for="ch" forName="dot3" refType="w" fact="0.2859"/>
                  <dgm:constr type="ctrY" for="ch" forName="dot3" refType="h" fact="0.6898"/>
                  <dgm:constr type="w" for="ch" forName="dot3" refType="userD"/>
                  <dgm:constr type="h" for="ch" forName="dot3" refType="userD"/>
                  <dgm:constr type="ctrX" for="ch" forName="dotArrow1" refType="w" fact="0.3095"/>
                  <dgm:constr type="ctrY" for="ch" forName="dotArrow1" refType="h" fact="0.0587"/>
                  <dgm:constr type="w" for="ch" forName="dotArrow1" refType="userD"/>
                  <dgm:constr type="h" for="ch" forName="dotArrow1" refType="userD"/>
                  <dgm:constr type="ctrX" for="ch" forName="dotArrow2" refType="w" fact="0.3346"/>
                  <dgm:constr type="ctrY" for="ch" forName="dotArrow2" refType="h" fact="0.0287"/>
                  <dgm:constr type="w" for="ch" forName="dotArrow2" refType="userD"/>
                  <dgm:constr type="h" for="ch" forName="dotArrow2" refType="userD"/>
                  <dgm:constr type="ctrX" for="ch" forName="dotArrow3" refType="w" fact="0.3597"/>
                  <dgm:constr type="ctrY" for="ch" forName="dotArrow3" refType="h" fact="-0.0013"/>
                  <dgm:constr type="w" for="ch" forName="dotArrow3" refType="userD"/>
                  <dgm:constr type="h" for="ch" forName="dotArrow3" refType="userD"/>
                  <dgm:constr type="ctrX" for="ch" forName="dotArrow4" refType="w" fact="0.3848"/>
                  <dgm:constr type="ctrY" for="ch" forName="dotArrow4" refType="h" fact="0.0287"/>
                  <dgm:constr type="w" for="ch" forName="dotArrow4" refType="userD"/>
                  <dgm:constr type="h" for="ch" forName="dotArrow4" refType="userD"/>
                  <dgm:constr type="ctrX" for="ch" forName="dotArrow5" refType="w" fact="0.41"/>
                  <dgm:constr type="ctrY" for="ch" forName="dotArrow5" refType="h" fact="0.0587"/>
                  <dgm:constr type="w" for="ch" forName="dotArrow5" refType="userD"/>
                  <dgm:constr type="h" for="ch" forName="dotArrow5" refType="userD"/>
                  <dgm:constr type="ctrX" for="ch" forName="dotArrow6" refType="w" fact="0.3597"/>
                  <dgm:constr type="ctrY" for="ch" forName="dotArrow6" refType="h" fact="0.062"/>
                  <dgm:constr type="w" for="ch" forName="dotArrow6" refType="userD"/>
                  <dgm:constr type="h" for="ch" forName="dotArrow6" refType="userD"/>
                  <dgm:constr type="ctrX" for="ch" forName="dotArrow7" refType="w" fact="0.3597"/>
                  <dgm:constr type="ctrY" for="ch" forName="dotArrow7" refType="h" fact="0.1253"/>
                  <dgm:constr type="w" for="ch" forName="dotArrow7" refType="userD"/>
                  <dgm:constr type="h" for="ch" forName="dotArrow7" refType="userD"/>
                  <dgm:constr type="l" for="ch" forName="parTx1" refType="w" fact="0.197"/>
                  <dgm:constr type="t" for="ch" forName="parTx1" refType="h" fact="0.8169"/>
                  <dgm:constr type="w" for="ch" forName="parTx1" refType="w" fact="0.4064"/>
                  <dgm:constr type="h" for="ch" forName="parTx1" refType="h" fact="0.218"/>
                  <dgm:constr type="ctrX" for="ch" forName="picture1" refType="w" fact="0.1785"/>
                  <dgm:constr type="ctrY" for="ch" forName="picture1" refType="h" fact="0.7834"/>
                  <dgm:constr type="w" for="ch" forName="picture1" refType="w" fact="0.1884"/>
                  <dgm:constr type="h" for="ch" forName="picture1" refType="h" fact="0.376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688"/>
                  <dgm:constr type="t" for="ch" forName="parTx2" refType="h" fact="0.3905"/>
                  <dgm:constr type="w" for="ch" forName="parTx2" refType="w" fact="0.4064"/>
                  <dgm:constr type="h" for="ch" forName="parTx2" refType="h" fact="0.218"/>
                  <dgm:constr type="ctrX" for="ch" forName="picture2" refType="w" fact="0.3503"/>
                  <dgm:constr type="ctrY" for="ch" forName="picture2" refType="h" fact="0.357"/>
                  <dgm:constr type="w" for="ch" forName="picture2" refType="w" fact="0.1884"/>
                  <dgm:constr type="h" for="ch" forName="picture2" refType="h" fact="0.3768"/>
                  <dgm:constr type="l" for="ch" forName="desTx2" refType="r" refFor="ch" refForName="parTx2"/>
                  <dgm:constr type="r" for="ch" forName="desTx2" refType="w"/>
                  <dgm:constr type="t" for="ch" forName="desTx2" refType="t" refFor="ch" refForName="parTx2"/>
                  <dgm:constr type="h" for="ch" forName="desTx2" refType="h" refFor="ch" refForName="parTx2"/>
                </dgm:constrLst>
              </dgm:if>
              <dgm:else name="Name17">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4274"/>
                  <dgm:constr type="ctrY" for="ch" forName="dot1" refType="h" fact="0.5911"/>
                  <dgm:constr type="w" for="ch" forName="dot1" refType="userD"/>
                  <dgm:constr type="h" for="ch" forName="dot1" refType="userD"/>
                  <dgm:constr type="ctrX" for="ch" forName="dot2" refType="w" fact="0.4055"/>
                  <dgm:constr type="ctrY" for="ch" forName="dot2" refType="h" fact="0.644"/>
                  <dgm:constr type="w" for="ch" forName="dot2" refType="userD"/>
                  <dgm:constr type="h" for="ch" forName="dot2" refType="userD"/>
                  <dgm:constr type="ctrX" for="ch" forName="dot3" refType="w" fact="0.3794"/>
                  <dgm:constr type="ctrY" for="ch" forName="dot3" refType="h" fact="0.6898"/>
                  <dgm:constr type="w" for="ch" forName="dot3" refType="userD"/>
                  <dgm:constr type="h" for="ch" forName="dot3" refType="userD"/>
                  <dgm:constr type="ctrX" for="ch" forName="dotArrow1" refType="w" fact="0.4106"/>
                  <dgm:constr type="ctrY" for="ch" forName="dotArrow1" refType="h" fact="0.0587"/>
                  <dgm:constr type="w" for="ch" forName="dotArrow1" refType="userD"/>
                  <dgm:constr type="h" for="ch" forName="dotArrow1" refType="userD"/>
                  <dgm:constr type="ctrX" for="ch" forName="dotArrow2" refType="w" fact="0.444"/>
                  <dgm:constr type="ctrY" for="ch" forName="dotArrow2" refType="h" fact="0.0287"/>
                  <dgm:constr type="w" for="ch" forName="dotArrow2" refType="userD"/>
                  <dgm:constr type="h" for="ch" forName="dotArrow2" refType="userD"/>
                  <dgm:constr type="ctrX" for="ch" forName="dotArrow3" refType="w" fact="0.4773"/>
                  <dgm:constr type="ctrY" for="ch" forName="dotArrow3" refType="h" fact="-0.0013"/>
                  <dgm:constr type="w" for="ch" forName="dotArrow3" refType="userD"/>
                  <dgm:constr type="h" for="ch" forName="dotArrow3" refType="userD"/>
                  <dgm:constr type="ctrX" for="ch" forName="dotArrow4" refType="w" fact="0.5106"/>
                  <dgm:constr type="ctrY" for="ch" forName="dotArrow4" refType="h" fact="0.0287"/>
                  <dgm:constr type="w" for="ch" forName="dotArrow4" refType="userD"/>
                  <dgm:constr type="h" for="ch" forName="dotArrow4" refType="userD"/>
                  <dgm:constr type="ctrX" for="ch" forName="dotArrow5" refType="w" fact="0.544"/>
                  <dgm:constr type="ctrY" for="ch" forName="dotArrow5" refType="h" fact="0.0587"/>
                  <dgm:constr type="w" for="ch" forName="dotArrow5" refType="userD"/>
                  <dgm:constr type="h" for="ch" forName="dotArrow5" refType="userD"/>
                  <dgm:constr type="ctrX" for="ch" forName="dotArrow6" refType="w" fact="0.4773"/>
                  <dgm:constr type="ctrY" for="ch" forName="dotArrow6" refType="h" fact="0.062"/>
                  <dgm:constr type="w" for="ch" forName="dotArrow6" refType="userD"/>
                  <dgm:constr type="h" for="ch" forName="dotArrow6" refType="userD"/>
                  <dgm:constr type="ctrX" for="ch" forName="dotArrow7" refType="w" fact="0.4773"/>
                  <dgm:constr type="ctrY" for="ch" forName="dotArrow7" refType="h" fact="0.1253"/>
                  <dgm:constr type="w" for="ch" forName="dotArrow7" refType="userD"/>
                  <dgm:constr type="h" for="ch" forName="dotArrow7" refType="userD"/>
                  <dgm:constr type="l" for="ch" forName="parTx1" refType="w" fact="0.2614"/>
                  <dgm:constr type="t" for="ch" forName="parTx1" refType="h" fact="0.8086"/>
                  <dgm:constr type="w" for="ch" forName="parTx1" refType="w" fact="0.5392"/>
                  <dgm:constr type="h" for="ch" forName="parTx1" refType="h" fact="0.218"/>
                  <dgm:constr type="ctrX" for="ch" forName="picture1" refType="w" fact="0.2369"/>
                  <dgm:constr type="ctrY" for="ch" forName="picture1" refType="h" fact="0.7834"/>
                  <dgm:constr type="w" for="ch" forName="picture1" refType="w" fact="0.25"/>
                  <dgm:constr type="h" for="ch" forName="picture1" refType="h" fact="0.3768"/>
                  <dgm:constr type="l" for="ch" forName="parTx2" refType="w" fact="0.4893"/>
                  <dgm:constr type="t" for="ch" forName="parTx2" refType="h" fact="0.3822"/>
                  <dgm:constr type="w" for="ch" forName="parTx2" refType="w" fact="0.5392"/>
                  <dgm:constr type="h" for="ch" forName="parTx2" refType="h" fact="0.218"/>
                  <dgm:constr type="ctrX" for="ch" forName="picture2" refType="w" fact="0.4648"/>
                  <dgm:constr type="ctrY" for="ch" forName="picture2" refType="h" fact="0.357"/>
                  <dgm:constr type="w" for="ch" forName="picture2" refType="w" fact="0.25"/>
                  <dgm:constr type="h" for="ch" forName="picture2" refType="h" fact="0.3768"/>
                </dgm:constrLst>
              </dgm:else>
            </dgm:choose>
          </dgm:if>
          <dgm:else name="Name18">
            <dgm:choose name="Name19">
              <dgm:if name="Name20" axis="des" func="maxDepth" op="gt" val="1">
                <dgm:alg type="composite">
                  <dgm:param type="ar" val="2"/>
                </dgm:alg>
                <dgm:constrLst>
                  <dgm:constr type="primFontSz" for="ch" forName="parTx1" op="equ" val="65"/>
                  <dgm:constr type="primFontSz" for="ch" forName="parTx2" refType="primFontSz" refFor="ch" refForName="parTx1" op="equ"/>
                  <dgm:constr type="primFontSz" for="ch" forName="desTx1" op="equ" val="65"/>
                  <dgm:constr type="primFontSz" for="ch" forName="desTx2" refType="primFontSz" refFor="ch" refForName="desTx1" op="equ"/>
                  <dgm:constr type="userD" refType="w" fact="0.0188"/>
                  <dgm:constr type="ctrX" for="ch" forName="dot1" refType="w" fact="0.6779"/>
                  <dgm:constr type="ctrY" for="ch" forName="dot1" refType="h" fact="0.5911"/>
                  <dgm:constr type="w" for="ch" forName="dot1" refType="userD"/>
                  <dgm:constr type="h" for="ch" forName="dot1" refType="userD"/>
                  <dgm:constr type="ctrX" for="ch" forName="dot2" refType="w" fact="0.6944"/>
                  <dgm:constr type="ctrY" for="ch" forName="dot2" refType="h" fact="0.644"/>
                  <dgm:constr type="w" for="ch" forName="dot2" refType="userD"/>
                  <dgm:constr type="h" for="ch" forName="dot2" refType="userD"/>
                  <dgm:constr type="ctrX" for="ch" forName="dot3" refType="w" fact="0.7141"/>
                  <dgm:constr type="ctrY" for="ch" forName="dot3" refType="h" fact="0.6898"/>
                  <dgm:constr type="w" for="ch" forName="dot3" refType="userD"/>
                  <dgm:constr type="h" for="ch" forName="dot3" refType="userD"/>
                  <dgm:constr type="ctrX" for="ch" forName="dotArrow1" refType="w" fact="0.6905"/>
                  <dgm:constr type="ctrY" for="ch" forName="dotArrow1" refType="h" fact="0.0587"/>
                  <dgm:constr type="w" for="ch" forName="dotArrow1" refType="userD"/>
                  <dgm:constr type="h" for="ch" forName="dotArrow1" refType="userD"/>
                  <dgm:constr type="ctrX" for="ch" forName="dotArrow2" refType="w" fact="0.6654"/>
                  <dgm:constr type="ctrY" for="ch" forName="dotArrow2" refType="h" fact="0.0287"/>
                  <dgm:constr type="w" for="ch" forName="dotArrow2" refType="userD"/>
                  <dgm:constr type="h" for="ch" forName="dotArrow2" refType="userD"/>
                  <dgm:constr type="ctrX" for="ch" forName="dotArrow3" refType="w" fact="0.6403"/>
                  <dgm:constr type="ctrY" for="ch" forName="dotArrow3" refType="h" fact="-0.0013"/>
                  <dgm:constr type="w" for="ch" forName="dotArrow3" refType="userD"/>
                  <dgm:constr type="h" for="ch" forName="dotArrow3" refType="userD"/>
                  <dgm:constr type="ctrX" for="ch" forName="dotArrow4" refType="w" fact="0.6152"/>
                  <dgm:constr type="ctrY" for="ch" forName="dotArrow4" refType="h" fact="0.0287"/>
                  <dgm:constr type="w" for="ch" forName="dotArrow4" refType="userD"/>
                  <dgm:constr type="h" for="ch" forName="dotArrow4" refType="userD"/>
                  <dgm:constr type="ctrX" for="ch" forName="dotArrow5" refType="w" fact="0.59"/>
                  <dgm:constr type="ctrY" for="ch" forName="dotArrow5" refType="h" fact="0.0587"/>
                  <dgm:constr type="w" for="ch" forName="dotArrow5" refType="userD"/>
                  <dgm:constr type="h" for="ch" forName="dotArrow5" refType="userD"/>
                  <dgm:constr type="ctrX" for="ch" forName="dotArrow6" refType="w" fact="0.6403"/>
                  <dgm:constr type="ctrY" for="ch" forName="dotArrow6" refType="h" fact="0.062"/>
                  <dgm:constr type="w" for="ch" forName="dotArrow6" refType="userD"/>
                  <dgm:constr type="h" for="ch" forName="dotArrow6" refType="userD"/>
                  <dgm:constr type="ctrX" for="ch" forName="dotArrow7" refType="w" fact="0.6403"/>
                  <dgm:constr type="ctrY" for="ch" forName="dotArrow7" refType="h" fact="0.1253"/>
                  <dgm:constr type="w" for="ch" forName="dotArrow7" refType="userD"/>
                  <dgm:constr type="h" for="ch" forName="dotArrow7" refType="userD"/>
                  <dgm:constr type="r" for="ch" forName="parTx1" refType="w" fact="0.803"/>
                  <dgm:constr type="t" for="ch" forName="parTx1" refType="h" fact="0.8169"/>
                  <dgm:constr type="w" for="ch" forName="parTx1" refType="w" fact="0.4064"/>
                  <dgm:constr type="h" for="ch" forName="parTx1" refType="h" fact="0.218"/>
                  <dgm:constr type="ctrX" for="ch" forName="picture1" refType="w" fact="0.8215"/>
                  <dgm:constr type="ctrY" for="ch" forName="picture1" refType="h" fact="0.7834"/>
                  <dgm:constr type="w" for="ch" forName="picture1" refType="w" fact="0.1884"/>
                  <dgm:constr type="h" for="ch" forName="picture1" refType="h" fact="0.376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312"/>
                  <dgm:constr type="t" for="ch" forName="parTx2" refType="h" fact="0.3905"/>
                  <dgm:constr type="w" for="ch" forName="parTx2" refType="w" fact="0.4064"/>
                  <dgm:constr type="h" for="ch" forName="parTx2" refType="h" fact="0.218"/>
                  <dgm:constr type="ctrX" for="ch" forName="picture2" refType="w" fact="0.6497"/>
                  <dgm:constr type="ctrY" for="ch" forName="picture2" refType="h" fact="0.357"/>
                  <dgm:constr type="w" for="ch" forName="picture2" refType="w" fact="0.1884"/>
                  <dgm:constr type="h" for="ch" forName="picture2" refType="h" fact="0.3768"/>
                  <dgm:constr type="r" for="ch" forName="desTx2" refType="l" refFor="ch" refForName="parTx2"/>
                  <dgm:constr type="l" for="ch" forName="desTx2"/>
                  <dgm:constr type="t" for="ch" forName="desTx2" refType="t" refFor="ch" refForName="parTx2"/>
                  <dgm:constr type="h" for="ch" forName="desTx2" refType="h" refFor="ch" refForName="parTx2"/>
                </dgm:constrLst>
              </dgm:if>
              <dgm:else name="Name21">
                <dgm:alg type="composite">
                  <dgm:param type="ar" val="1.5073"/>
                </dgm:alg>
                <dgm:constrLst>
                  <dgm:constr type="primFontSz" for="ch" forName="parTx1" op="equ" val="65"/>
                  <dgm:constr type="primFontSz" for="ch" forName="parTx2" refType="primFontSz" refFor="ch" refForName="parTx1" op="equ"/>
                  <dgm:constr type="userD" refType="w" fact="0.025"/>
                  <dgm:constr type="ctrX" for="ch" forName="dot1" refType="w" fact="0.5726"/>
                  <dgm:constr type="ctrY" for="ch" forName="dot1" refType="h" fact="0.5911"/>
                  <dgm:constr type="w" for="ch" forName="dot1" refType="userD"/>
                  <dgm:constr type="h" for="ch" forName="dot1" refType="userD"/>
                  <dgm:constr type="ctrX" for="ch" forName="dot2" refType="w" fact="0.5945"/>
                  <dgm:constr type="ctrY" for="ch" forName="dot2" refType="h" fact="0.644"/>
                  <dgm:constr type="w" for="ch" forName="dot2" refType="userD"/>
                  <dgm:constr type="h" for="ch" forName="dot2" refType="userD"/>
                  <dgm:constr type="ctrX" for="ch" forName="dot3" refType="w" fact="0.6206"/>
                  <dgm:constr type="ctrY" for="ch" forName="dot3" refType="h" fact="0.6898"/>
                  <dgm:constr type="w" for="ch" forName="dot3" refType="userD"/>
                  <dgm:constr type="h" for="ch" forName="dot3" refType="userD"/>
                  <dgm:constr type="ctrX" for="ch" forName="dotArrow1" refType="w" fact="0.5894"/>
                  <dgm:constr type="ctrY" for="ch" forName="dotArrow1" refType="h" fact="0.0587"/>
                  <dgm:constr type="w" for="ch" forName="dotArrow1" refType="userD"/>
                  <dgm:constr type="h" for="ch" forName="dotArrow1" refType="userD"/>
                  <dgm:constr type="ctrX" for="ch" forName="dotArrow2" refType="w" fact="0.556"/>
                  <dgm:constr type="ctrY" for="ch" forName="dotArrow2" refType="h" fact="0.0287"/>
                  <dgm:constr type="w" for="ch" forName="dotArrow2" refType="userD"/>
                  <dgm:constr type="h" for="ch" forName="dotArrow2" refType="userD"/>
                  <dgm:constr type="ctrX" for="ch" forName="dotArrow3" refType="w" fact="0.5227"/>
                  <dgm:constr type="ctrY" for="ch" forName="dotArrow3" refType="h" fact="-0.0013"/>
                  <dgm:constr type="w" for="ch" forName="dotArrow3" refType="userD"/>
                  <dgm:constr type="h" for="ch" forName="dotArrow3" refType="userD"/>
                  <dgm:constr type="ctrX" for="ch" forName="dotArrow4" refType="w" fact="0.4894"/>
                  <dgm:constr type="ctrY" for="ch" forName="dotArrow4" refType="h" fact="0.0287"/>
                  <dgm:constr type="w" for="ch" forName="dotArrow4" refType="userD"/>
                  <dgm:constr type="h" for="ch" forName="dotArrow4" refType="userD"/>
                  <dgm:constr type="ctrX" for="ch" forName="dotArrow5" refType="w" fact="0.456"/>
                  <dgm:constr type="ctrY" for="ch" forName="dotArrow5" refType="h" fact="0.0587"/>
                  <dgm:constr type="w" for="ch" forName="dotArrow5" refType="userD"/>
                  <dgm:constr type="h" for="ch" forName="dotArrow5" refType="userD"/>
                  <dgm:constr type="ctrX" for="ch" forName="dotArrow6" refType="w" fact="0.5227"/>
                  <dgm:constr type="ctrY" for="ch" forName="dotArrow6" refType="h" fact="0.062"/>
                  <dgm:constr type="w" for="ch" forName="dotArrow6" refType="userD"/>
                  <dgm:constr type="h" for="ch" forName="dotArrow6" refType="userD"/>
                  <dgm:constr type="ctrX" for="ch" forName="dotArrow7" refType="w" fact="0.5227"/>
                  <dgm:constr type="ctrY" for="ch" forName="dotArrow7" refType="h" fact="0.1253"/>
                  <dgm:constr type="w" for="ch" forName="dotArrow7" refType="userD"/>
                  <dgm:constr type="h" for="ch" forName="dotArrow7" refType="userD"/>
                  <dgm:constr type="r" for="ch" forName="parTx1" refType="w" fact="0.7386"/>
                  <dgm:constr type="t" for="ch" forName="parTx1" refType="h" fact="0.8086"/>
                  <dgm:constr type="w" for="ch" forName="parTx1" refType="w" fact="0.5392"/>
                  <dgm:constr type="h" for="ch" forName="parTx1" refType="h" fact="0.218"/>
                  <dgm:constr type="ctrX" for="ch" forName="picture1" refType="w" fact="0.7631"/>
                  <dgm:constr type="ctrY" for="ch" forName="picture1" refType="h" fact="0.7834"/>
                  <dgm:constr type="w" for="ch" forName="picture1" refType="w" fact="0.25"/>
                  <dgm:constr type="h" for="ch" forName="picture1" refType="h" fact="0.3768"/>
                  <dgm:constr type="r" for="ch" forName="parTx2" refType="w" fact="0.5107"/>
                  <dgm:constr type="t" for="ch" forName="parTx2" refType="h" fact="0.3822"/>
                  <dgm:constr type="w" for="ch" forName="parTx2" refType="w" fact="0.5392"/>
                  <dgm:constr type="h" for="ch" forName="parTx2" refType="h" fact="0.218"/>
                  <dgm:constr type="ctrX" for="ch" forName="picture2" refType="w" fact="0.5352"/>
                  <dgm:constr type="ctrY" for="ch" forName="picture2" refType="h" fact="0.357"/>
                  <dgm:constr type="w" for="ch" forName="picture2" refType="w" fact="0.25"/>
                  <dgm:constr type="h" for="ch" forName="picture2" refType="h" fact="0.3768"/>
                </dgm:constrLst>
              </dgm:else>
            </dgm:choose>
          </dgm:else>
        </dgm:choose>
      </dgm:if>
      <dgm:if name="Name22" axis="ch" ptType="node" func="cnt" op="equ" val="3">
        <dgm:choose name="Name23">
          <dgm:if name="Name24" func="var" arg="dir" op="equ" val="norm">
            <dgm:choose name="Name25">
              <dgm:if name="Name26"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2981"/>
                  <dgm:constr type="ctrY" for="ch" forName="dot1" refType="h" fact="0.763"/>
                  <dgm:constr type="w" for="ch" forName="dot1" refType="userD"/>
                  <dgm:constr type="h" for="ch" forName="dot1" refType="userD"/>
                  <dgm:constr type="ctrX" for="ch" forName="dot2" refType="w" fact="0.2676"/>
                  <dgm:constr type="ctrY" for="ch" forName="dot2" refType="h" fact="0.7887"/>
                  <dgm:constr type="w" for="ch" forName="dot2" refType="userD"/>
                  <dgm:constr type="h" for="ch" forName="dot2" refType="userD"/>
                  <dgm:constr type="ctrX" for="ch" forName="dot3" refType="w" fact="0.2357"/>
                  <dgm:constr type="ctrY" for="ch" forName="dot3" refType="h" fact="0.809"/>
                  <dgm:constr type="w" for="ch" forName="dot3" refType="userD"/>
                  <dgm:constr type="h" for="ch" forName="dot3" refType="userD"/>
                  <dgm:constr type="ctrX" for="ch" forName="dot4" refType="w" fact="0.4445"/>
                  <dgm:constr type="ctrY" for="ch" forName="dot4" refType="h" fact="0.4655"/>
                  <dgm:constr type="w" for="ch" forName="dot4" refType="userD"/>
                  <dgm:constr type="h" for="ch" forName="dot4" refType="userD"/>
                  <dgm:constr type="ctrX" for="ch" forName="dot5" refType="w" fact="0.4323"/>
                  <dgm:constr type="ctrY" for="ch" forName="dot5" refType="h" fact="0.5178"/>
                  <dgm:constr type="w" for="ch" forName="dot5" refType="userD"/>
                  <dgm:constr type="h" for="ch" forName="dot5" refType="userD"/>
                  <dgm:constr type="ctrX" for="ch" forName="dotArrow1" refType="w" fact="0.4236"/>
                  <dgm:constr type="ctrY" for="ch" forName="dotArrow1" refType="h" fact="0.0718"/>
                  <dgm:constr type="w" for="ch" forName="dotArrow1" refType="userD"/>
                  <dgm:constr type="h" for="ch" forName="dotArrow1" refType="userD"/>
                  <dgm:constr type="ctrX" for="ch" forName="dotArrow2" refType="w" fact="0.446"/>
                  <dgm:constr type="ctrY" for="ch" forName="dotArrow2" refType="h" fact="0.0468"/>
                  <dgm:constr type="w" for="ch" forName="dotArrow2" refType="userD"/>
                  <dgm:constr type="h" for="ch" forName="dotArrow2" refType="userD"/>
                  <dgm:constr type="ctrX" for="ch" forName="dotArrow3" refType="w" fact="0.4685"/>
                  <dgm:constr type="ctrY" for="ch" forName="dotArrow3" refType="h" fact="0.0218"/>
                  <dgm:constr type="w" for="ch" forName="dotArrow3" refType="userD"/>
                  <dgm:constr type="h" for="ch" forName="dotArrow3" refType="userD"/>
                  <dgm:constr type="ctrX" for="ch" forName="dotArrow4" refType="w" fact="0.491"/>
                  <dgm:constr type="ctrY" for="ch" forName="dotArrow4" refType="h" fact="0.0468"/>
                  <dgm:constr type="w" for="ch" forName="dotArrow4" refType="userD"/>
                  <dgm:constr type="h" for="ch" forName="dotArrow4" refType="userD"/>
                  <dgm:constr type="ctrX" for="ch" forName="dotArrow5" refType="w" fact="0.5135"/>
                  <dgm:constr type="ctrY" for="ch" forName="dotArrow5" refType="h" fact="0.0718"/>
                  <dgm:constr type="w" for="ch" forName="dotArrow5" refType="userD"/>
                  <dgm:constr type="h" for="ch" forName="dotArrow5" refType="userD"/>
                  <dgm:constr type="ctrX" for="ch" forName="dotArrow6" refType="w" fact="0.4685"/>
                  <dgm:constr type="ctrY" for="ch" forName="dotArrow6" refType="h" fact="0.0745"/>
                  <dgm:constr type="w" for="ch" forName="dotArrow6" refType="userD"/>
                  <dgm:constr type="h" for="ch" forName="dotArrow6" refType="userD"/>
                  <dgm:constr type="ctrX" for="ch" forName="dotArrow7" refType="w" fact="0.4685"/>
                  <dgm:constr type="ctrY" for="ch" forName="dotArrow7" refType="h" fact="0.1273"/>
                  <dgm:constr type="w" for="ch" forName="dotArrow7" refType="userD"/>
                  <dgm:constr type="h" for="ch" forName="dotArrow7" refType="userD"/>
                  <dgm:constr type="l" for="ch" forName="parTx1" refType="w" fact="0.1487"/>
                  <dgm:constr type="t" for="ch" forName="parTx1" refType="h" fact="0.8596"/>
                  <dgm:constr type="w" for="ch" forName="parTx1" refType="w" fact="0.3491"/>
                  <dgm:constr type="h" for="ch" forName="parTx1" refType="h" fact="0.1638"/>
                  <dgm:constr type="ctrX" for="ch" forName="picture1" refType="w" fact="0.1328"/>
                  <dgm:constr type="ctrY" for="ch" forName="picture1" refType="h" fact="0.8361"/>
                  <dgm:constr type="w" for="ch" forName="picture1" refType="w" fact="0.1618"/>
                  <dgm:constr type="h" for="ch" forName="picture1" refType="h" fact="0.2832"/>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732"/>
                  <dgm:constr type="t" for="ch" forName="parTx2" refType="h" fact="0.6469"/>
                  <dgm:constr type="w" for="ch" forName="parTx2" refType="w" fact="0.3491"/>
                  <dgm:constr type="h" for="ch" forName="parTx2" refType="h" fact="0.1638"/>
                  <dgm:constr type="ctrX" for="ch" forName="picture2" refType="w" fact="0.3573"/>
                  <dgm:constr type="ctrY" for="ch" forName="picture2" refType="h" fact="0.6234"/>
                  <dgm:constr type="w" for="ch" forName="picture2" refType="w" fact="0.1618"/>
                  <dgm:constr type="h" for="ch" forName="picture2" refType="h" fact="0.2832"/>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4763"/>
                  <dgm:constr type="t" for="ch" forName="parTx3" refType="h" fact="0.3243"/>
                  <dgm:constr type="w" for="ch" forName="parTx3" refType="w" fact="0.3491"/>
                  <dgm:constr type="h" for="ch" forName="parTx3" refType="h" fact="0.1638"/>
                  <dgm:constr type="ctrX" for="ch" forName="picture3" refType="w" fact="0.4604"/>
                  <dgm:constr type="ctrY" for="ch" forName="picture3" refType="h" fact="0.3008"/>
                  <dgm:constr type="w" for="ch" forName="picture3" refType="w" fact="0.1618"/>
                  <dgm:constr type="h" for="ch" forName="picture3" refType="h" fact="0.2832"/>
                  <dgm:constr type="l" for="ch" forName="desTx3" refType="r" refFor="ch" refForName="parTx3"/>
                  <dgm:constr type="r" for="ch" forName="desTx3" refType="w"/>
                  <dgm:constr type="t" for="ch" forName="desTx3" refType="t" refFor="ch" refForName="parTx3"/>
                  <dgm:constr type="h" for="ch" forName="desTx3" refType="h" refFor="ch" refForName="parTx3"/>
                </dgm:constrLst>
              </dgm:if>
              <dgm:else name="Name27">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3684"/>
                  <dgm:constr type="ctrY" for="ch" forName="dot1" refType="h" fact="0.763"/>
                  <dgm:constr type="w" for="ch" forName="dot1" refType="userD"/>
                  <dgm:constr type="h" for="ch" forName="dot1" refType="userD"/>
                  <dgm:constr type="ctrX" for="ch" forName="dot2" refType="w" fact="0.3307"/>
                  <dgm:constr type="ctrY" for="ch" forName="dot2" refType="h" fact="0.7887"/>
                  <dgm:constr type="w" for="ch" forName="dot2" refType="userD"/>
                  <dgm:constr type="h" for="ch" forName="dot2" refType="userD"/>
                  <dgm:constr type="ctrX" for="ch" forName="dot3" refType="w" fact="0.2912"/>
                  <dgm:constr type="ctrY" for="ch" forName="dot3" refType="h" fact="0.809"/>
                  <dgm:constr type="w" for="ch" forName="dot3" refType="userD"/>
                  <dgm:constr type="h" for="ch" forName="dot3" refType="userD"/>
                  <dgm:constr type="ctrX" for="ch" forName="dot4" refType="w" fact="0.5494"/>
                  <dgm:constr type="ctrY" for="ch" forName="dot4" refType="h" fact="0.4655"/>
                  <dgm:constr type="w" for="ch" forName="dot4" refType="userD"/>
                  <dgm:constr type="h" for="ch" forName="dot4" refType="userD"/>
                  <dgm:constr type="ctrX" for="ch" forName="dot5" refType="w" fact="0.5342"/>
                  <dgm:constr type="ctrY" for="ch" forName="dot5" refType="h" fact="0.5178"/>
                  <dgm:constr type="w" for="ch" forName="dot5" refType="userD"/>
                  <dgm:constr type="h" for="ch" forName="dot5" refType="userD"/>
                  <dgm:constr type="ctrX" for="ch" forName="dotArrow1" refType="w" fact="0.5234"/>
                  <dgm:constr type="ctrY" for="ch" forName="dotArrow1" refType="h" fact="0.0718"/>
                  <dgm:constr type="w" for="ch" forName="dotArrow1" refType="userD"/>
                  <dgm:constr type="h" for="ch" forName="dotArrow1" refType="userD"/>
                  <dgm:constr type="ctrX" for="ch" forName="dotArrow2" refType="w" fact="0.5512"/>
                  <dgm:constr type="ctrY" for="ch" forName="dotArrow2" refType="h" fact="0.0468"/>
                  <dgm:constr type="w" for="ch" forName="dotArrow2" refType="userD"/>
                  <dgm:constr type="h" for="ch" forName="dotArrow2" refType="userD"/>
                  <dgm:constr type="ctrX" for="ch" forName="dotArrow3" refType="w" fact="0.579"/>
                  <dgm:constr type="ctrY" for="ch" forName="dotArrow3" refType="h" fact="0.0218"/>
                  <dgm:constr type="w" for="ch" forName="dotArrow3" refType="userD"/>
                  <dgm:constr type="h" for="ch" forName="dotArrow3" refType="userD"/>
                  <dgm:constr type="ctrX" for="ch" forName="dotArrow4" refType="w" fact="0.6068"/>
                  <dgm:constr type="ctrY" for="ch" forName="dotArrow4" refType="h" fact="0.0468"/>
                  <dgm:constr type="w" for="ch" forName="dotArrow4" refType="userD"/>
                  <dgm:constr type="h" for="ch" forName="dotArrow4" refType="userD"/>
                  <dgm:constr type="ctrX" for="ch" forName="dotArrow5" refType="w" fact="0.6346"/>
                  <dgm:constr type="ctrY" for="ch" forName="dotArrow5" refType="h" fact="0.0718"/>
                  <dgm:constr type="w" for="ch" forName="dotArrow5" refType="userD"/>
                  <dgm:constr type="h" for="ch" forName="dotArrow5" refType="userD"/>
                  <dgm:constr type="ctrX" for="ch" forName="dotArrow6" refType="w" fact="0.579"/>
                  <dgm:constr type="ctrY" for="ch" forName="dotArrow6" refType="h" fact="0.0745"/>
                  <dgm:constr type="w" for="ch" forName="dotArrow6" refType="userD"/>
                  <dgm:constr type="h" for="ch" forName="dotArrow6" refType="userD"/>
                  <dgm:constr type="ctrX" for="ch" forName="dotArrow7" refType="w" fact="0.579"/>
                  <dgm:constr type="ctrY" for="ch" forName="dotArrow7" refType="h" fact="0.1273"/>
                  <dgm:constr type="w" for="ch" forName="dotArrow7" refType="userD"/>
                  <dgm:constr type="h" for="ch" forName="dotArrow7" refType="userD"/>
                  <dgm:constr type="l" for="ch" forName="parTx1" refType="w" fact="0.1837"/>
                  <dgm:constr type="t" for="ch" forName="parTx1" refType="h" fact="0.8551"/>
                  <dgm:constr type="w" for="ch" forName="parTx1" refType="w" fact="0.4314"/>
                  <dgm:constr type="h" for="ch" forName="parTx1" refType="h" fact="0.1638"/>
                  <dgm:constr type="ctrX" for="ch" forName="picture1" refType="w" fact="0.1641"/>
                  <dgm:constr type="ctrY" for="ch" forName="picture1" refType="h" fact="0.8361"/>
                  <dgm:constr type="w" for="ch" forName="picture1" refType="w" fact="0.2"/>
                  <dgm:constr type="h" for="ch" forName="picture1" refType="h" fact="0.2832"/>
                  <dgm:constr type="l" for="ch" forName="parTx2" refType="w" fact="0.4612"/>
                  <dgm:constr type="t" for="ch" forName="parTx2" refType="h" fact="0.6424"/>
                  <dgm:constr type="w" for="ch" forName="parTx2" refType="w" fact="0.4314"/>
                  <dgm:constr type="h" for="ch" forName="parTx2" refType="h" fact="0.1638"/>
                  <dgm:constr type="ctrX" for="ch" forName="picture2" refType="w" fact="0.4416"/>
                  <dgm:constr type="ctrY" for="ch" forName="picture2" refType="h" fact="0.6234"/>
                  <dgm:constr type="w" for="ch" forName="picture2" refType="w" fact="0.2"/>
                  <dgm:constr type="h" for="ch" forName="picture2" refType="h" fact="0.2832"/>
                  <dgm:constr type="l" for="ch" forName="parTx3" refType="w" fact="0.5886"/>
                  <dgm:constr type="t" for="ch" forName="parTx3" refType="h" fact="0.3198"/>
                  <dgm:constr type="w" for="ch" forName="parTx3" refType="w" fact="0.4314"/>
                  <dgm:constr type="h" for="ch" forName="parTx3" refType="h" fact="0.1638"/>
                  <dgm:constr type="ctrX" for="ch" forName="picture3" refType="w" fact="0.569"/>
                  <dgm:constr type="ctrY" for="ch" forName="picture3" refType="h" fact="0.3008"/>
                  <dgm:constr type="w" for="ch" forName="picture3" refType="w" fact="0.2"/>
                  <dgm:constr type="h" for="ch" forName="picture3" refType="h" fact="0.2832"/>
                </dgm:constrLst>
              </dgm:else>
            </dgm:choose>
          </dgm:if>
          <dgm:else name="Name28">
            <dgm:choose name="Name29">
              <dgm:if name="Name30" axis="des" func="maxDepth" op="gt" val="1">
                <dgm:alg type="composite">
                  <dgm:param type="ar" val="1.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userD" refType="w" fact="0.0162"/>
                  <dgm:constr type="ctrX" for="ch" forName="dot1" refType="w" fact="0.7019"/>
                  <dgm:constr type="ctrY" for="ch" forName="dot1" refType="h" fact="0.763"/>
                  <dgm:constr type="w" for="ch" forName="dot1" refType="userD"/>
                  <dgm:constr type="h" for="ch" forName="dot1" refType="userD"/>
                  <dgm:constr type="ctrX" for="ch" forName="dot2" refType="w" fact="0.7324"/>
                  <dgm:constr type="ctrY" for="ch" forName="dot2" refType="h" fact="0.7887"/>
                  <dgm:constr type="w" for="ch" forName="dot2" refType="userD"/>
                  <dgm:constr type="h" for="ch" forName="dot2" refType="userD"/>
                  <dgm:constr type="ctrX" for="ch" forName="dot3" refType="w" fact="0.7643"/>
                  <dgm:constr type="ctrY" for="ch" forName="dot3" refType="h" fact="0.809"/>
                  <dgm:constr type="w" for="ch" forName="dot3" refType="userD"/>
                  <dgm:constr type="h" for="ch" forName="dot3" refType="userD"/>
                  <dgm:constr type="ctrX" for="ch" forName="dot4" refType="w" fact="0.5555"/>
                  <dgm:constr type="ctrY" for="ch" forName="dot4" refType="h" fact="0.4655"/>
                  <dgm:constr type="w" for="ch" forName="dot4" refType="userD"/>
                  <dgm:constr type="h" for="ch" forName="dot4" refType="userD"/>
                  <dgm:constr type="ctrX" for="ch" forName="dot5" refType="w" fact="0.5677"/>
                  <dgm:constr type="ctrY" for="ch" forName="dot5" refType="h" fact="0.5178"/>
                  <dgm:constr type="w" for="ch" forName="dot5" refType="userD"/>
                  <dgm:constr type="h" for="ch" forName="dot5" refType="userD"/>
                  <dgm:constr type="ctrX" for="ch" forName="dotArrow1" refType="w" fact="0.5764"/>
                  <dgm:constr type="ctrY" for="ch" forName="dotArrow1" refType="h" fact="0.0718"/>
                  <dgm:constr type="w" for="ch" forName="dotArrow1" refType="userD"/>
                  <dgm:constr type="h" for="ch" forName="dotArrow1" refType="userD"/>
                  <dgm:constr type="ctrX" for="ch" forName="dotArrow2" refType="w" fact="0.554"/>
                  <dgm:constr type="ctrY" for="ch" forName="dotArrow2" refType="h" fact="0.0468"/>
                  <dgm:constr type="w" for="ch" forName="dotArrow2" refType="userD"/>
                  <dgm:constr type="h" for="ch" forName="dotArrow2" refType="userD"/>
                  <dgm:constr type="ctrX" for="ch" forName="dotArrow3" refType="w" fact="0.5315"/>
                  <dgm:constr type="ctrY" for="ch" forName="dotArrow3" refType="h" fact="0.0218"/>
                  <dgm:constr type="w" for="ch" forName="dotArrow3" refType="userD"/>
                  <dgm:constr type="h" for="ch" forName="dotArrow3" refType="userD"/>
                  <dgm:constr type="ctrX" for="ch" forName="dotArrow4" refType="w" fact="0.509"/>
                  <dgm:constr type="ctrY" for="ch" forName="dotArrow4" refType="h" fact="0.0468"/>
                  <dgm:constr type="w" for="ch" forName="dotArrow4" refType="userD"/>
                  <dgm:constr type="h" for="ch" forName="dotArrow4" refType="userD"/>
                  <dgm:constr type="ctrX" for="ch" forName="dotArrow5" refType="w" fact="0.4865"/>
                  <dgm:constr type="ctrY" for="ch" forName="dotArrow5" refType="h" fact="0.0718"/>
                  <dgm:constr type="w" for="ch" forName="dotArrow5" refType="userD"/>
                  <dgm:constr type="h" for="ch" forName="dotArrow5" refType="userD"/>
                  <dgm:constr type="ctrX" for="ch" forName="dotArrow6" refType="w" fact="0.5315"/>
                  <dgm:constr type="ctrY" for="ch" forName="dotArrow6" refType="h" fact="0.0745"/>
                  <dgm:constr type="w" for="ch" forName="dotArrow6" refType="userD"/>
                  <dgm:constr type="h" for="ch" forName="dotArrow6" refType="userD"/>
                  <dgm:constr type="ctrX" for="ch" forName="dotArrow7" refType="w" fact="0.5315"/>
                  <dgm:constr type="ctrY" for="ch" forName="dotArrow7" refType="h" fact="0.1273"/>
                  <dgm:constr type="w" for="ch" forName="dotArrow7" refType="userD"/>
                  <dgm:constr type="h" for="ch" forName="dotArrow7" refType="userD"/>
                  <dgm:constr type="r" for="ch" forName="parTx1" refType="w" fact="0.8513"/>
                  <dgm:constr type="t" for="ch" forName="parTx1" refType="h" fact="0.8596"/>
                  <dgm:constr type="w" for="ch" forName="parTx1" refType="w" fact="0.3491"/>
                  <dgm:constr type="h" for="ch" forName="parTx1" refType="h" fact="0.1638"/>
                  <dgm:constr type="ctrX" for="ch" forName="picture1" refType="w" fact="0.8672"/>
                  <dgm:constr type="ctrY" for="ch" forName="picture1" refType="h" fact="0.8361"/>
                  <dgm:constr type="w" for="ch" forName="picture1" refType="w" fact="0.1618"/>
                  <dgm:constr type="h" for="ch" forName="picture1" refType="h" fact="0.2832"/>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268"/>
                  <dgm:constr type="t" for="ch" forName="parTx2" refType="h" fact="0.6469"/>
                  <dgm:constr type="w" for="ch" forName="parTx2" refType="w" fact="0.3491"/>
                  <dgm:constr type="h" for="ch" forName="parTx2" refType="h" fact="0.1638"/>
                  <dgm:constr type="ctrX" for="ch" forName="picture2" refType="w" fact="0.6427"/>
                  <dgm:constr type="ctrY" for="ch" forName="picture2" refType="h" fact="0.6234"/>
                  <dgm:constr type="w" for="ch" forName="picture2" refType="w" fact="0.1618"/>
                  <dgm:constr type="h" for="ch" forName="picture2" refType="h" fact="0.2832"/>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5237"/>
                  <dgm:constr type="t" for="ch" forName="parTx3" refType="h" fact="0.3243"/>
                  <dgm:constr type="w" for="ch" forName="parTx3" refType="w" fact="0.3491"/>
                  <dgm:constr type="h" for="ch" forName="parTx3" refType="h" fact="0.1638"/>
                  <dgm:constr type="ctrX" for="ch" forName="picture3" refType="w" fact="0.5396"/>
                  <dgm:constr type="ctrY" for="ch" forName="picture3" refType="h" fact="0.3008"/>
                  <dgm:constr type="w" for="ch" forName="picture3" refType="w" fact="0.1618"/>
                  <dgm:constr type="h" for="ch" forName="picture3" refType="h" fact="0.2832"/>
                  <dgm:constr type="r" for="ch" forName="desTx3" refType="l" refFor="ch" refForName="parTx3"/>
                  <dgm:constr type="l" for="ch" forName="desTx3"/>
                  <dgm:constr type="t" for="ch" forName="desTx3" refType="t" refFor="ch" refForName="parTx3"/>
                  <dgm:constr type="h" for="ch" forName="desTx3" refType="h" refFor="ch" refForName="parTx3"/>
                </dgm:constrLst>
              </dgm:if>
              <dgm:else name="Name31">
                <dgm:alg type="composite">
                  <dgm:param type="ar" val="1.416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userD" refType="w" fact="0.02"/>
                  <dgm:constr type="ctrX" for="ch" forName="dot1" refType="w" fact="0.6316"/>
                  <dgm:constr type="ctrY" for="ch" forName="dot1" refType="h" fact="0.763"/>
                  <dgm:constr type="w" for="ch" forName="dot1" refType="userD"/>
                  <dgm:constr type="h" for="ch" forName="dot1" refType="userD"/>
                  <dgm:constr type="ctrX" for="ch" forName="dot2" refType="w" fact="0.6693"/>
                  <dgm:constr type="ctrY" for="ch" forName="dot2" refType="h" fact="0.7887"/>
                  <dgm:constr type="w" for="ch" forName="dot2" refType="userD"/>
                  <dgm:constr type="h" for="ch" forName="dot2" refType="userD"/>
                  <dgm:constr type="ctrX" for="ch" forName="dot3" refType="w" fact="0.7088"/>
                  <dgm:constr type="ctrY" for="ch" forName="dot3" refType="h" fact="0.809"/>
                  <dgm:constr type="w" for="ch" forName="dot3" refType="userD"/>
                  <dgm:constr type="h" for="ch" forName="dot3" refType="userD"/>
                  <dgm:constr type="ctrX" for="ch" forName="dot4" refType="w" fact="0.4506"/>
                  <dgm:constr type="ctrY" for="ch" forName="dot4" refType="h" fact="0.4655"/>
                  <dgm:constr type="w" for="ch" forName="dot4" refType="userD"/>
                  <dgm:constr type="h" for="ch" forName="dot4" refType="userD"/>
                  <dgm:constr type="ctrX" for="ch" forName="dot5" refType="w" fact="0.4658"/>
                  <dgm:constr type="ctrY" for="ch" forName="dot5" refType="h" fact="0.5178"/>
                  <dgm:constr type="w" for="ch" forName="dot5" refType="userD"/>
                  <dgm:constr type="h" for="ch" forName="dot5" refType="userD"/>
                  <dgm:constr type="ctrX" for="ch" forName="dotArrow1" refType="w" fact="0.4766"/>
                  <dgm:constr type="ctrY" for="ch" forName="dotArrow1" refType="h" fact="0.0718"/>
                  <dgm:constr type="w" for="ch" forName="dotArrow1" refType="userD"/>
                  <dgm:constr type="h" for="ch" forName="dotArrow1" refType="userD"/>
                  <dgm:constr type="ctrX" for="ch" forName="dotArrow2" refType="w" fact="0.4488"/>
                  <dgm:constr type="ctrY" for="ch" forName="dotArrow2" refType="h" fact="0.0468"/>
                  <dgm:constr type="w" for="ch" forName="dotArrow2" refType="userD"/>
                  <dgm:constr type="h" for="ch" forName="dotArrow2" refType="userD"/>
                  <dgm:constr type="ctrX" for="ch" forName="dotArrow3" refType="w" fact="0.421"/>
                  <dgm:constr type="ctrY" for="ch" forName="dotArrow3" refType="h" fact="0.0218"/>
                  <dgm:constr type="w" for="ch" forName="dotArrow3" refType="userD"/>
                  <dgm:constr type="h" for="ch" forName="dotArrow3" refType="userD"/>
                  <dgm:constr type="ctrX" for="ch" forName="dotArrow4" refType="w" fact="0.3932"/>
                  <dgm:constr type="ctrY" for="ch" forName="dotArrow4" refType="h" fact="0.0468"/>
                  <dgm:constr type="w" for="ch" forName="dotArrow4" refType="userD"/>
                  <dgm:constr type="h" for="ch" forName="dotArrow4" refType="userD"/>
                  <dgm:constr type="ctrX" for="ch" forName="dotArrow5" refType="w" fact="0.3654"/>
                  <dgm:constr type="ctrY" for="ch" forName="dotArrow5" refType="h" fact="0.0718"/>
                  <dgm:constr type="w" for="ch" forName="dotArrow5" refType="userD"/>
                  <dgm:constr type="h" for="ch" forName="dotArrow5" refType="userD"/>
                  <dgm:constr type="ctrX" for="ch" forName="dotArrow6" refType="w" fact="0.421"/>
                  <dgm:constr type="ctrY" for="ch" forName="dotArrow6" refType="h" fact="0.0745"/>
                  <dgm:constr type="w" for="ch" forName="dotArrow6" refType="userD"/>
                  <dgm:constr type="h" for="ch" forName="dotArrow6" refType="userD"/>
                  <dgm:constr type="ctrX" for="ch" forName="dotArrow7" refType="w" fact="0.421"/>
                  <dgm:constr type="ctrY" for="ch" forName="dotArrow7" refType="h" fact="0.1273"/>
                  <dgm:constr type="w" for="ch" forName="dotArrow7" refType="userD"/>
                  <dgm:constr type="h" for="ch" forName="dotArrow7" refType="userD"/>
                  <dgm:constr type="r" for="ch" forName="parTx1" refType="w" fact="0.8163"/>
                  <dgm:constr type="t" for="ch" forName="parTx1" refType="h" fact="0.8551"/>
                  <dgm:constr type="w" for="ch" forName="parTx1" refType="w" fact="0.4314"/>
                  <dgm:constr type="h" for="ch" forName="parTx1" refType="h" fact="0.1638"/>
                  <dgm:constr type="ctrX" for="ch" forName="picture1" refType="w" fact="0.8359"/>
                  <dgm:constr type="ctrY" for="ch" forName="picture1" refType="h" fact="0.8361"/>
                  <dgm:constr type="w" for="ch" forName="picture1" refType="w" fact="0.2"/>
                  <dgm:constr type="h" for="ch" forName="picture1" refType="h" fact="0.2832"/>
                  <dgm:constr type="r" for="ch" forName="parTx2" refType="w" fact="0.5388"/>
                  <dgm:constr type="t" for="ch" forName="parTx2" refType="h" fact="0.6424"/>
                  <dgm:constr type="w" for="ch" forName="parTx2" refType="w" fact="0.4314"/>
                  <dgm:constr type="h" for="ch" forName="parTx2" refType="h" fact="0.1638"/>
                  <dgm:constr type="ctrX" for="ch" forName="picture2" refType="w" fact="0.5584"/>
                  <dgm:constr type="ctrY" for="ch" forName="picture2" refType="h" fact="0.6234"/>
                  <dgm:constr type="w" for="ch" forName="picture2" refType="w" fact="0.2"/>
                  <dgm:constr type="h" for="ch" forName="picture2" refType="h" fact="0.2832"/>
                  <dgm:constr type="r" for="ch" forName="parTx3" refType="w" fact="0.4114"/>
                  <dgm:constr type="t" for="ch" forName="parTx3" refType="h" fact="0.3198"/>
                  <dgm:constr type="w" for="ch" forName="parTx3" refType="w" fact="0.4314"/>
                  <dgm:constr type="h" for="ch" forName="parTx3" refType="h" fact="0.1638"/>
                  <dgm:constr type="ctrX" for="ch" forName="picture3" refType="w" fact="0.431"/>
                  <dgm:constr type="ctrY" for="ch" forName="picture3" refType="h" fact="0.3008"/>
                  <dgm:constr type="w" for="ch" forName="picture3" refType="w" fact="0.2"/>
                  <dgm:constr type="h" for="ch" forName="picture3" refType="h" fact="0.2832"/>
                </dgm:constrLst>
              </dgm:else>
            </dgm:choose>
          </dgm:else>
        </dgm:choose>
      </dgm:if>
      <dgm:if name="Name32" axis="ch" ptType="node" func="cnt" op="equ" val="4">
        <dgm:choose name="Name33">
          <dgm:if name="Name34" func="var" arg="dir" op="equ" val="norm">
            <dgm:choose name="Name35">
              <dgm:if name="Name36"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3253"/>
                  <dgm:constr type="ctrY" for="ch" forName="dot1" refType="h" fact="0.8215"/>
                  <dgm:constr type="w" for="ch" forName="dot1" refType="userD"/>
                  <dgm:constr type="h" for="ch" forName="dot1" refType="userD"/>
                  <dgm:constr type="ctrX" for="ch" forName="dot2" refType="w" fact="0.2949"/>
                  <dgm:constr type="ctrY" for="ch" forName="dot2" refType="h" fact="0.843"/>
                  <dgm:constr type="w" for="ch" forName="dot2" refType="userD"/>
                  <dgm:constr type="h" for="ch" forName="dot2" refType="userD"/>
                  <dgm:constr type="ctrX" for="ch" forName="dot3" refType="w" fact="0.2635"/>
                  <dgm:constr type="ctrY" for="ch" forName="dot3" refType="h" fact="0.8607"/>
                  <dgm:constr type="w" for="ch" forName="dot3" refType="userD"/>
                  <dgm:constr type="h" for="ch" forName="dot3" refType="userD"/>
                  <dgm:constr type="ctrX" for="ch" forName="dot4" refType="w" fact="0.2313"/>
                  <dgm:constr type="ctrY" for="ch" forName="dot4" refType="h" fact="0.8745"/>
                  <dgm:constr type="w" for="ch" forName="dot4" refType="userD"/>
                  <dgm:constr type="h" for="ch" forName="dot4" refType="userD"/>
                  <dgm:constr type="ctrX" for="ch" forName="dot5" refType="w" fact="0.4675"/>
                  <dgm:constr type="ctrY" for="ch" forName="dot5" refType="h" fact="0.6419"/>
                  <dgm:constr type="w" for="ch" forName="dot5" refType="userD"/>
                  <dgm:constr type="h" for="ch" forName="dot5" refType="userD"/>
                  <dgm:constr type="ctrX" for="ch" forName="dot6" refType="w" fact="0.5486"/>
                  <dgm:constr type="ctrY" for="ch" forName="dot6" refType="h" fact="0.3784"/>
                  <dgm:constr type="w" for="ch" forName="dot6" refType="userD"/>
                  <dgm:constr type="h" for="ch" forName="dot6" refType="userD"/>
                  <dgm:constr type="ctrX" for="ch" forName="dotArrow1" refType="w" fact="0.5267"/>
                  <dgm:constr type="ctrY" for="ch" forName="dotArrow1" refType="h" fact="0.0496"/>
                  <dgm:constr type="w" for="ch" forName="dotArrow1" refType="userD"/>
                  <dgm:constr type="h" for="ch" forName="dotArrow1" refType="userD"/>
                  <dgm:constr type="ctrX" for="ch" forName="dotArrow2" refType="w" fact="0.5462"/>
                  <dgm:constr type="ctrY" for="ch" forName="dotArrow2" refType="h" fact="0.0282"/>
                  <dgm:constr type="w" for="ch" forName="dotArrow2" refType="userD"/>
                  <dgm:constr type="h" for="ch" forName="dotArrow2" refType="userD"/>
                  <dgm:constr type="ctrX" for="ch" forName="dotArrow3" refType="w" fact="0.5657"/>
                  <dgm:constr type="ctrY" for="ch" forName="dotArrow3" refType="h" fact="0.0068"/>
                  <dgm:constr type="w" for="ch" forName="dotArrow3" refType="userD"/>
                  <dgm:constr type="h" for="ch" forName="dotArrow3" refType="userD"/>
                  <dgm:constr type="ctrX" for="ch" forName="dotArrow4" refType="w" fact="0.5851"/>
                  <dgm:constr type="ctrY" for="ch" forName="dotArrow4" refType="h" fact="0.0282"/>
                  <dgm:constr type="w" for="ch" forName="dotArrow4" refType="userD"/>
                  <dgm:constr type="h" for="ch" forName="dotArrow4" refType="userD"/>
                  <dgm:constr type="ctrX" for="ch" forName="dotArrow5" refType="w" fact="0.6046"/>
                  <dgm:constr type="ctrY" for="ch" forName="dotArrow5" refType="h" fact="0.0496"/>
                  <dgm:constr type="w" for="ch" forName="dotArrow5" refType="userD"/>
                  <dgm:constr type="h" for="ch" forName="dotArrow5" refType="userD"/>
                  <dgm:constr type="ctrX" for="ch" forName="dotArrow6" refType="w" fact="0.5657"/>
                  <dgm:constr type="ctrY" for="ch" forName="dotArrow6" refType="h" fact="0.052"/>
                  <dgm:constr type="w" for="ch" forName="dotArrow6" refType="userD"/>
                  <dgm:constr type="h" for="ch" forName="dotArrow6" refType="userD"/>
                  <dgm:constr type="ctrX" for="ch" forName="dotArrow7" refType="w" fact="0.5657"/>
                  <dgm:constr type="ctrY" for="ch" forName="dotArrow7" refType="h" fact="0.0972"/>
                  <dgm:constr type="w" for="ch" forName="dotArrow7" refType="userD"/>
                  <dgm:constr type="h" for="ch" forName="dotArrow7" refType="userD"/>
                  <dgm:constr type="l" for="ch" forName="parTx1" refType="w" fact="0.1466"/>
                  <dgm:constr type="t" for="ch" forName="parTx1" refType="h" fact="0.9095"/>
                  <dgm:constr type="w" for="ch" forName="parTx1" refType="w" fact="0.294"/>
                  <dgm:constr type="h" for="ch" forName="parTx1" refType="h" fact="0.1222"/>
                  <dgm:constr type="ctrX" for="ch" forName="picture1" refType="w" fact="0.1333"/>
                  <dgm:constr type="ctrY" for="ch" forName="picture1" refType="h" fact="0.8922"/>
                  <dgm:constr type="w" for="ch" forName="picture1" refType="w" fact="0.1363"/>
                  <dgm:constr type="h" for="ch" forName="picture1" refType="h" fact="0.211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105"/>
                  <dgm:constr type="t" for="ch" forName="parTx2" refType="h" fact="0.762"/>
                  <dgm:constr type="w" for="ch" forName="parTx2" refType="w" fact="0.294"/>
                  <dgm:constr type="h" for="ch" forName="parTx2" refType="h" fact="0.1222"/>
                  <dgm:constr type="ctrX" for="ch" forName="picture2" refType="w" fact="0.3972"/>
                  <dgm:constr type="ctrY" for="ch" forName="picture2" refType="h" fact="0.7447"/>
                  <dgm:constr type="w" for="ch" forName="picture2" refType="w" fact="0.1363"/>
                  <dgm:constr type="h" for="ch" forName="picture2" refType="h" fact="0.211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229"/>
                  <dgm:constr type="t" for="ch" forName="parTx3" refType="h" fact="0.5294"/>
                  <dgm:constr type="w" for="ch" forName="parTx3" refType="w" fact="0.294"/>
                  <dgm:constr type="h" for="ch" forName="parTx3" refType="h" fact="0.1222"/>
                  <dgm:constr type="ctrX" for="ch" forName="picture3" refType="w" fact="0.5095"/>
                  <dgm:constr type="ctrY" for="ch" forName="picture3" refType="h" fact="0.5121"/>
                  <dgm:constr type="w" for="ch" forName="picture3" refType="w" fact="0.1363"/>
                  <dgm:constr type="h" for="ch" forName="picture3" refType="h" fact="0.211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722"/>
                  <dgm:constr type="t" for="ch" forName="parTx4" refType="h" fact="0.2523"/>
                  <dgm:constr type="w" for="ch" forName="parTx4" refType="w" fact="0.294"/>
                  <dgm:constr type="h" for="ch" forName="parTx4" refType="h" fact="0.1222"/>
                  <dgm:constr type="ctrX" for="ch" forName="picture4" refType="w" fact="0.5588"/>
                  <dgm:constr type="ctrY" for="ch" forName="picture4" refType="h" fact="0.235"/>
                  <dgm:constr type="w" for="ch" forName="picture4" refType="w" fact="0.1363"/>
                  <dgm:constr type="h" for="ch" forName="picture4" refType="h" fact="0.2113"/>
                  <dgm:constr type="l" for="ch" forName="desTx4" refType="r" refFor="ch" refForName="parTx4"/>
                  <dgm:constr type="r" for="ch" forName="desTx4" refType="w"/>
                  <dgm:constr type="t" for="ch" forName="desTx4" refType="t" refFor="ch" refForName="parTx4"/>
                  <dgm:constr type="h" for="ch" forName="desTx4" refType="h" refFor="ch" refForName="parTx4"/>
                </dgm:constrLst>
              </dgm:if>
              <dgm:else name="Name37">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3978"/>
                  <dgm:constr type="ctrY" for="ch" forName="dot1" refType="h" fact="0.8215"/>
                  <dgm:constr type="w" for="ch" forName="dot1" refType="userD"/>
                  <dgm:constr type="h" for="ch" forName="dot1" refType="userD"/>
                  <dgm:constr type="ctrX" for="ch" forName="dot2" refType="w" fact="0.3606"/>
                  <dgm:constr type="ctrY" for="ch" forName="dot2" refType="h" fact="0.843"/>
                  <dgm:constr type="w" for="ch" forName="dot2" refType="userD"/>
                  <dgm:constr type="h" for="ch" forName="dot2" refType="userD"/>
                  <dgm:constr type="ctrX" for="ch" forName="dot3" refType="w" fact="0.3223"/>
                  <dgm:constr type="ctrY" for="ch" forName="dot3" refType="h" fact="0.8607"/>
                  <dgm:constr type="w" for="ch" forName="dot3" refType="userD"/>
                  <dgm:constr type="h" for="ch" forName="dot3" refType="userD"/>
                  <dgm:constr type="ctrX" for="ch" forName="dot4" refType="w" fact="0.2829"/>
                  <dgm:constr type="ctrY" for="ch" forName="dot4" refType="h" fact="0.8745"/>
                  <dgm:constr type="w" for="ch" forName="dot4" refType="userD"/>
                  <dgm:constr type="h" for="ch" forName="dot4" refType="userD"/>
                  <dgm:constr type="ctrX" for="ch" forName="dot5" refType="w" fact="0.5717"/>
                  <dgm:constr type="ctrY" for="ch" forName="dot5" refType="h" fact="0.6419"/>
                  <dgm:constr type="w" for="ch" forName="dot5" refType="userD"/>
                  <dgm:constr type="h" for="ch" forName="dot5" refType="userD"/>
                  <dgm:constr type="ctrX" for="ch" forName="dot6" refType="w" fact="0.6709"/>
                  <dgm:constr type="ctrY" for="ch" forName="dot6" refType="h" fact="0.3784"/>
                  <dgm:constr type="w" for="ch" forName="dot6" refType="userD"/>
                  <dgm:constr type="h" for="ch" forName="dot6" refType="userD"/>
                  <dgm:constr type="ctrX" for="ch" forName="dotArrow1" refType="w" fact="0.6441"/>
                  <dgm:constr type="ctrY" for="ch" forName="dotArrow1" refType="h" fact="0.0496"/>
                  <dgm:constr type="w" for="ch" forName="dotArrow1" refType="userD"/>
                  <dgm:constr type="h" for="ch" forName="dotArrow1" refType="userD"/>
                  <dgm:constr type="ctrX" for="ch" forName="dotArrow2" refType="w" fact="0.6679"/>
                  <dgm:constr type="ctrY" for="ch" forName="dotArrow2" refType="h" fact="0.0282"/>
                  <dgm:constr type="w" for="ch" forName="dotArrow2" refType="userD"/>
                  <dgm:constr type="h" for="ch" forName="dotArrow2" refType="userD"/>
                  <dgm:constr type="ctrX" for="ch" forName="dotArrow3" refType="w" fact="0.6917"/>
                  <dgm:constr type="ctrY" for="ch" forName="dotArrow3" refType="h" fact="0.0068"/>
                  <dgm:constr type="w" for="ch" forName="dotArrow3" refType="userD"/>
                  <dgm:constr type="h" for="ch" forName="dotArrow3" refType="userD"/>
                  <dgm:constr type="ctrX" for="ch" forName="dotArrow4" refType="w" fact="0.7155"/>
                  <dgm:constr type="ctrY" for="ch" forName="dotArrow4" refType="h" fact="0.0282"/>
                  <dgm:constr type="w" for="ch" forName="dotArrow4" refType="userD"/>
                  <dgm:constr type="h" for="ch" forName="dotArrow4" refType="userD"/>
                  <dgm:constr type="ctrX" for="ch" forName="dotArrow5" refType="w" fact="0.7394"/>
                  <dgm:constr type="ctrY" for="ch" forName="dotArrow5" refType="h" fact="0.0496"/>
                  <dgm:constr type="w" for="ch" forName="dotArrow5" refType="userD"/>
                  <dgm:constr type="h" for="ch" forName="dotArrow5" refType="userD"/>
                  <dgm:constr type="ctrX" for="ch" forName="dotArrow6" refType="w" fact="0.6917"/>
                  <dgm:constr type="ctrY" for="ch" forName="dotArrow6" refType="h" fact="0.052"/>
                  <dgm:constr type="w" for="ch" forName="dotArrow6" refType="userD"/>
                  <dgm:constr type="h" for="ch" forName="dotArrow6" refType="userD"/>
                  <dgm:constr type="ctrX" for="ch" forName="dotArrow7" refType="w" fact="0.6917"/>
                  <dgm:constr type="ctrY" for="ch" forName="dotArrow7" refType="h" fact="0.0972"/>
                  <dgm:constr type="w" for="ch" forName="dotArrow7" refType="userD"/>
                  <dgm:constr type="h" for="ch" forName="dotArrow7" refType="userD"/>
                  <dgm:constr type="l" for="ch" forName="parTx1" refType="w" fact="0.1793"/>
                  <dgm:constr type="t" for="ch" forName="parTx1" refType="h" fact="0.9064"/>
                  <dgm:constr type="w" for="ch" forName="parTx1" refType="w" fact="0.3595"/>
                  <dgm:constr type="h" for="ch" forName="parTx1" refType="h" fact="0.1222"/>
                  <dgm:constr type="ctrX" for="ch" forName="picture1" refType="w" fact="0.163"/>
                  <dgm:constr type="ctrY" for="ch" forName="picture1" refType="h" fact="0.8922"/>
                  <dgm:constr type="w" for="ch" forName="picture1" refType="w" fact="0.1667"/>
                  <dgm:constr type="h" for="ch" forName="picture1" refType="h" fact="0.2113"/>
                  <dgm:constr type="l" for="ch" forName="parTx2" refType="w" fact="0.502"/>
                  <dgm:constr type="t" for="ch" forName="parTx2" refType="h" fact="0.7589"/>
                  <dgm:constr type="w" for="ch" forName="parTx2" refType="w" fact="0.3595"/>
                  <dgm:constr type="h" for="ch" forName="parTx2" refType="h" fact="0.1222"/>
                  <dgm:constr type="ctrX" for="ch" forName="picture2" refType="w" fact="0.4857"/>
                  <dgm:constr type="ctrY" for="ch" forName="picture2" refType="h" fact="0.7447"/>
                  <dgm:constr type="w" for="ch" forName="picture2" refType="w" fact="0.1667"/>
                  <dgm:constr type="h" for="ch" forName="picture2" refType="h" fact="0.2113"/>
                  <dgm:constr type="l" for="ch" forName="parTx3" refType="w" fact="0.6394"/>
                  <dgm:constr type="t" for="ch" forName="parTx3" refType="h" fact="0.5263"/>
                  <dgm:constr type="w" for="ch" forName="parTx3" refType="w" fact="0.3595"/>
                  <dgm:constr type="h" for="ch" forName="parTx3" refType="h" fact="0.1222"/>
                  <dgm:constr type="ctrX" for="ch" forName="picture3" refType="w" fact="0.6231"/>
                  <dgm:constr type="ctrY" for="ch" forName="picture3" refType="h" fact="0.5121"/>
                  <dgm:constr type="w" for="ch" forName="picture3" refType="w" fact="0.1667"/>
                  <dgm:constr type="h" for="ch" forName="picture3" refType="h" fact="0.2113"/>
                  <dgm:constr type="l" for="ch" forName="parTx4" refType="w" fact="0.6997"/>
                  <dgm:constr type="t" for="ch" forName="parTx4" refType="h" fact="0.2492"/>
                  <dgm:constr type="w" for="ch" forName="parTx4" refType="w" fact="0.3595"/>
                  <dgm:constr type="h" for="ch" forName="parTx4" refType="h" fact="0.1222"/>
                  <dgm:constr type="ctrX" for="ch" forName="picture4" refType="w" fact="0.6834"/>
                  <dgm:constr type="ctrY" for="ch" forName="picture4" refType="h" fact="0.235"/>
                  <dgm:constr type="w" for="ch" forName="picture4" refType="w" fact="0.1667"/>
                  <dgm:constr type="h" for="ch" forName="picture4" refType="h" fact="0.2113"/>
                </dgm:constrLst>
              </dgm:else>
            </dgm:choose>
          </dgm:if>
          <dgm:else name="Name38">
            <dgm:choose name="Name39">
              <dgm:if name="Name40" axis="des" func="maxDepth" op="gt" val="1">
                <dgm:alg type="composite">
                  <dgm:param type="ar" val="1.5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userD" refType="w" fact="0.0136"/>
                  <dgm:constr type="ctrX" for="ch" forName="dot1" refType="w" fact="0.6747"/>
                  <dgm:constr type="ctrY" for="ch" forName="dot1" refType="h" fact="0.8215"/>
                  <dgm:constr type="w" for="ch" forName="dot1" refType="userD"/>
                  <dgm:constr type="h" for="ch" forName="dot1" refType="userD"/>
                  <dgm:constr type="ctrX" for="ch" forName="dot2" refType="w" fact="0.7051"/>
                  <dgm:constr type="ctrY" for="ch" forName="dot2" refType="h" fact="0.843"/>
                  <dgm:constr type="w" for="ch" forName="dot2" refType="userD"/>
                  <dgm:constr type="h" for="ch" forName="dot2" refType="userD"/>
                  <dgm:constr type="ctrX" for="ch" forName="dot3" refType="w" fact="0.7365"/>
                  <dgm:constr type="ctrY" for="ch" forName="dot3" refType="h" fact="0.8607"/>
                  <dgm:constr type="w" for="ch" forName="dot3" refType="userD"/>
                  <dgm:constr type="h" for="ch" forName="dot3" refType="userD"/>
                  <dgm:constr type="ctrX" for="ch" forName="dot4" refType="w" fact="0.7687"/>
                  <dgm:constr type="ctrY" for="ch" forName="dot4" refType="h" fact="0.8745"/>
                  <dgm:constr type="w" for="ch" forName="dot4" refType="userD"/>
                  <dgm:constr type="h" for="ch" forName="dot4" refType="userD"/>
                  <dgm:constr type="ctrX" for="ch" forName="dot5" refType="w" fact="0.5325"/>
                  <dgm:constr type="ctrY" for="ch" forName="dot5" refType="h" fact="0.6419"/>
                  <dgm:constr type="w" for="ch" forName="dot5" refType="userD"/>
                  <dgm:constr type="h" for="ch" forName="dot5" refType="userD"/>
                  <dgm:constr type="ctrX" for="ch" forName="dot6" refType="w" fact="0.4514"/>
                  <dgm:constr type="ctrY" for="ch" forName="dot6" refType="h" fact="0.3784"/>
                  <dgm:constr type="w" for="ch" forName="dot6" refType="userD"/>
                  <dgm:constr type="h" for="ch" forName="dot6" refType="userD"/>
                  <dgm:constr type="ctrX" for="ch" forName="dotArrow1" refType="w" fact="0.4733"/>
                  <dgm:constr type="ctrY" for="ch" forName="dotArrow1" refType="h" fact="0.0496"/>
                  <dgm:constr type="w" for="ch" forName="dotArrow1" refType="userD"/>
                  <dgm:constr type="h" for="ch" forName="dotArrow1" refType="userD"/>
                  <dgm:constr type="ctrX" for="ch" forName="dotArrow2" refType="w" fact="0.4538"/>
                  <dgm:constr type="ctrY" for="ch" forName="dotArrow2" refType="h" fact="0.0282"/>
                  <dgm:constr type="w" for="ch" forName="dotArrow2" refType="userD"/>
                  <dgm:constr type="h" for="ch" forName="dotArrow2" refType="userD"/>
                  <dgm:constr type="ctrX" for="ch" forName="dotArrow3" refType="w" fact="0.4343"/>
                  <dgm:constr type="ctrY" for="ch" forName="dotArrow3" refType="h" fact="0.0068"/>
                  <dgm:constr type="w" for="ch" forName="dotArrow3" refType="userD"/>
                  <dgm:constr type="h" for="ch" forName="dotArrow3" refType="userD"/>
                  <dgm:constr type="ctrX" for="ch" forName="dotArrow4" refType="w" fact="0.4149"/>
                  <dgm:constr type="ctrY" for="ch" forName="dotArrow4" refType="h" fact="0.0282"/>
                  <dgm:constr type="w" for="ch" forName="dotArrow4" refType="userD"/>
                  <dgm:constr type="h" for="ch" forName="dotArrow4" refType="userD"/>
                  <dgm:constr type="ctrX" for="ch" forName="dotArrow5" refType="w" fact="0.3954"/>
                  <dgm:constr type="ctrY" for="ch" forName="dotArrow5" refType="h" fact="0.0496"/>
                  <dgm:constr type="w" for="ch" forName="dotArrow5" refType="userD"/>
                  <dgm:constr type="h" for="ch" forName="dotArrow5" refType="userD"/>
                  <dgm:constr type="ctrX" for="ch" forName="dotArrow6" refType="w" fact="0.4343"/>
                  <dgm:constr type="ctrY" for="ch" forName="dotArrow6" refType="h" fact="0.052"/>
                  <dgm:constr type="w" for="ch" forName="dotArrow6" refType="userD"/>
                  <dgm:constr type="h" for="ch" forName="dotArrow6" refType="userD"/>
                  <dgm:constr type="ctrX" for="ch" forName="dotArrow7" refType="w" fact="0.4343"/>
                  <dgm:constr type="ctrY" for="ch" forName="dotArrow7" refType="h" fact="0.0972"/>
                  <dgm:constr type="w" for="ch" forName="dotArrow7" refType="userD"/>
                  <dgm:constr type="h" for="ch" forName="dotArrow7" refType="userD"/>
                  <dgm:constr type="r" for="ch" forName="parTx1" refType="w" fact="0.8534"/>
                  <dgm:constr type="t" for="ch" forName="parTx1" refType="h" fact="0.9095"/>
                  <dgm:constr type="w" for="ch" forName="parTx1" refType="w" fact="0.294"/>
                  <dgm:constr type="h" for="ch" forName="parTx1" refType="h" fact="0.1222"/>
                  <dgm:constr type="ctrX" for="ch" forName="picture1" refType="w" fact="0.8667"/>
                  <dgm:constr type="ctrY" for="ch" forName="picture1" refType="h" fact="0.8922"/>
                  <dgm:constr type="w" for="ch" forName="picture1" refType="w" fact="0.1363"/>
                  <dgm:constr type="h" for="ch" forName="picture1" refType="h" fact="0.211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895"/>
                  <dgm:constr type="t" for="ch" forName="parTx2" refType="h" fact="0.762"/>
                  <dgm:constr type="w" for="ch" forName="parTx2" refType="w" fact="0.294"/>
                  <dgm:constr type="h" for="ch" forName="parTx2" refType="h" fact="0.1222"/>
                  <dgm:constr type="ctrX" for="ch" forName="picture2" refType="w" fact="0.6028"/>
                  <dgm:constr type="ctrY" for="ch" forName="picture2" refType="h" fact="0.7447"/>
                  <dgm:constr type="w" for="ch" forName="picture2" refType="w" fact="0.1363"/>
                  <dgm:constr type="h" for="ch" forName="picture2" refType="h" fact="0.211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771"/>
                  <dgm:constr type="t" for="ch" forName="parTx3" refType="h" fact="0.5294"/>
                  <dgm:constr type="w" for="ch" forName="parTx3" refType="w" fact="0.294"/>
                  <dgm:constr type="h" for="ch" forName="parTx3" refType="h" fact="0.1222"/>
                  <dgm:constr type="ctrX" for="ch" forName="picture3" refType="w" fact="0.4905"/>
                  <dgm:constr type="ctrY" for="ch" forName="picture3" refType="h" fact="0.5121"/>
                  <dgm:constr type="w" for="ch" forName="picture3" refType="w" fact="0.1363"/>
                  <dgm:constr type="h" for="ch" forName="picture3" refType="h" fact="0.211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278"/>
                  <dgm:constr type="t" for="ch" forName="parTx4" refType="h" fact="0.2523"/>
                  <dgm:constr type="w" for="ch" forName="parTx4" refType="w" fact="0.294"/>
                  <dgm:constr type="h" for="ch" forName="parTx4" refType="h" fact="0.1222"/>
                  <dgm:constr type="ctrX" for="ch" forName="picture4" refType="w" fact="0.4412"/>
                  <dgm:constr type="ctrY" for="ch" forName="picture4" refType="h" fact="0.235"/>
                  <dgm:constr type="w" for="ch" forName="picture4" refType="w" fact="0.1363"/>
                  <dgm:constr type="h" for="ch" forName="picture4" refType="h" fact="0.2113"/>
                  <dgm:constr type="r" for="ch" forName="desTx4" refType="l" refFor="ch" refForName="parTx4"/>
                  <dgm:constr type="l" for="ch" forName="desTx4"/>
                  <dgm:constr type="t" for="ch" forName="desTx4" refType="t" refFor="ch" refForName="parTx4"/>
                  <dgm:constr type="h" for="ch" forName="desTx4" refType="h" refFor="ch" refForName="parTx4"/>
                </dgm:constrLst>
              </dgm:if>
              <dgm:else name="Name41">
                <dgm:alg type="composite">
                  <dgm:param type="ar" val="1.267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userD" refType="w" fact="0.0167"/>
                  <dgm:constr type="ctrX" for="ch" forName="dot1" refType="w" fact="0.6022"/>
                  <dgm:constr type="ctrY" for="ch" forName="dot1" refType="h" fact="0.8215"/>
                  <dgm:constr type="w" for="ch" forName="dot1" refType="userD"/>
                  <dgm:constr type="h" for="ch" forName="dot1" refType="userD"/>
                  <dgm:constr type="ctrX" for="ch" forName="dot2" refType="w" fact="0.6394"/>
                  <dgm:constr type="ctrY" for="ch" forName="dot2" refType="h" fact="0.843"/>
                  <dgm:constr type="w" for="ch" forName="dot2" refType="userD"/>
                  <dgm:constr type="h" for="ch" forName="dot2" refType="userD"/>
                  <dgm:constr type="ctrX" for="ch" forName="dot3" refType="w" fact="0.6777"/>
                  <dgm:constr type="ctrY" for="ch" forName="dot3" refType="h" fact="0.8607"/>
                  <dgm:constr type="w" for="ch" forName="dot3" refType="userD"/>
                  <dgm:constr type="h" for="ch" forName="dot3" refType="userD"/>
                  <dgm:constr type="ctrX" for="ch" forName="dot4" refType="w" fact="0.7171"/>
                  <dgm:constr type="ctrY" for="ch" forName="dot4" refType="h" fact="0.8745"/>
                  <dgm:constr type="w" for="ch" forName="dot4" refType="userD"/>
                  <dgm:constr type="h" for="ch" forName="dot4" refType="userD"/>
                  <dgm:constr type="ctrX" for="ch" forName="dot5" refType="w" fact="0.4283"/>
                  <dgm:constr type="ctrY" for="ch" forName="dot5" refType="h" fact="0.6419"/>
                  <dgm:constr type="w" for="ch" forName="dot5" refType="userD"/>
                  <dgm:constr type="h" for="ch" forName="dot5" refType="userD"/>
                  <dgm:constr type="ctrX" for="ch" forName="dot6" refType="w" fact="0.3291"/>
                  <dgm:constr type="ctrY" for="ch" forName="dot6" refType="h" fact="0.3784"/>
                  <dgm:constr type="w" for="ch" forName="dot6" refType="userD"/>
                  <dgm:constr type="h" for="ch" forName="dot6" refType="userD"/>
                  <dgm:constr type="ctrX" for="ch" forName="dotArrow1" refType="w" fact="0.3559"/>
                  <dgm:constr type="ctrY" for="ch" forName="dotArrow1" refType="h" fact="0.0496"/>
                  <dgm:constr type="w" for="ch" forName="dotArrow1" refType="userD"/>
                  <dgm:constr type="h" for="ch" forName="dotArrow1" refType="userD"/>
                  <dgm:constr type="ctrX" for="ch" forName="dotArrow2" refType="w" fact="0.3321"/>
                  <dgm:constr type="ctrY" for="ch" forName="dotArrow2" refType="h" fact="0.0282"/>
                  <dgm:constr type="w" for="ch" forName="dotArrow2" refType="userD"/>
                  <dgm:constr type="h" for="ch" forName="dotArrow2" refType="userD"/>
                  <dgm:constr type="ctrX" for="ch" forName="dotArrow3" refType="w" fact="0.3083"/>
                  <dgm:constr type="ctrY" for="ch" forName="dotArrow3" refType="h" fact="0.0068"/>
                  <dgm:constr type="w" for="ch" forName="dotArrow3" refType="userD"/>
                  <dgm:constr type="h" for="ch" forName="dotArrow3" refType="userD"/>
                  <dgm:constr type="ctrX" for="ch" forName="dotArrow4" refType="w" fact="0.2845"/>
                  <dgm:constr type="ctrY" for="ch" forName="dotArrow4" refType="h" fact="0.0282"/>
                  <dgm:constr type="w" for="ch" forName="dotArrow4" refType="userD"/>
                  <dgm:constr type="h" for="ch" forName="dotArrow4" refType="userD"/>
                  <dgm:constr type="ctrX" for="ch" forName="dotArrow5" refType="w" fact="0.2606"/>
                  <dgm:constr type="ctrY" for="ch" forName="dotArrow5" refType="h" fact="0.0496"/>
                  <dgm:constr type="w" for="ch" forName="dotArrow5" refType="userD"/>
                  <dgm:constr type="h" for="ch" forName="dotArrow5" refType="userD"/>
                  <dgm:constr type="ctrX" for="ch" forName="dotArrow6" refType="w" fact="0.3083"/>
                  <dgm:constr type="ctrY" for="ch" forName="dotArrow6" refType="h" fact="0.052"/>
                  <dgm:constr type="w" for="ch" forName="dotArrow6" refType="userD"/>
                  <dgm:constr type="h" for="ch" forName="dotArrow6" refType="userD"/>
                  <dgm:constr type="ctrX" for="ch" forName="dotArrow7" refType="w" fact="0.3083"/>
                  <dgm:constr type="ctrY" for="ch" forName="dotArrow7" refType="h" fact="0.0972"/>
                  <dgm:constr type="w" for="ch" forName="dotArrow7" refType="userD"/>
                  <dgm:constr type="h" for="ch" forName="dotArrow7" refType="userD"/>
                  <dgm:constr type="r" for="ch" forName="parTx1" refType="w" fact="0.8207"/>
                  <dgm:constr type="t" for="ch" forName="parTx1" refType="h" fact="0.9064"/>
                  <dgm:constr type="w" for="ch" forName="parTx1" refType="w" fact="0.3595"/>
                  <dgm:constr type="h" for="ch" forName="parTx1" refType="h" fact="0.1222"/>
                  <dgm:constr type="ctrX" for="ch" forName="picture1" refType="w" fact="0.837"/>
                  <dgm:constr type="ctrY" for="ch" forName="picture1" refType="h" fact="0.8922"/>
                  <dgm:constr type="w" for="ch" forName="picture1" refType="w" fact="0.1667"/>
                  <dgm:constr type="h" for="ch" forName="picture1" refType="h" fact="0.2113"/>
                  <dgm:constr type="r" for="ch" forName="parTx2" refType="w" fact="0.498"/>
                  <dgm:constr type="t" for="ch" forName="parTx2" refType="h" fact="0.7589"/>
                  <dgm:constr type="w" for="ch" forName="parTx2" refType="w" fact="0.3595"/>
                  <dgm:constr type="h" for="ch" forName="parTx2" refType="h" fact="0.1222"/>
                  <dgm:constr type="ctrX" for="ch" forName="picture2" refType="w" fact="0.5143"/>
                  <dgm:constr type="ctrY" for="ch" forName="picture2" refType="h" fact="0.7447"/>
                  <dgm:constr type="w" for="ch" forName="picture2" refType="w" fact="0.1667"/>
                  <dgm:constr type="h" for="ch" forName="picture2" refType="h" fact="0.2113"/>
                  <dgm:constr type="r" for="ch" forName="parTx3" refType="w" fact="0.3606"/>
                  <dgm:constr type="t" for="ch" forName="parTx3" refType="h" fact="0.5263"/>
                  <dgm:constr type="w" for="ch" forName="parTx3" refType="w" fact="0.3595"/>
                  <dgm:constr type="h" for="ch" forName="parTx3" refType="h" fact="0.1222"/>
                  <dgm:constr type="ctrX" for="ch" forName="picture3" refType="w" fact="0.3769"/>
                  <dgm:constr type="ctrY" for="ch" forName="picture3" refType="h" fact="0.5121"/>
                  <dgm:constr type="w" for="ch" forName="picture3" refType="w" fact="0.1667"/>
                  <dgm:constr type="h" for="ch" forName="picture3" refType="h" fact="0.2113"/>
                  <dgm:constr type="r" for="ch" forName="parTx4" refType="w" fact="0.3003"/>
                  <dgm:constr type="t" for="ch" forName="parTx4" refType="h" fact="0.2492"/>
                  <dgm:constr type="w" for="ch" forName="parTx4" refType="w" fact="0.3595"/>
                  <dgm:constr type="h" for="ch" forName="parTx4" refType="h" fact="0.1222"/>
                  <dgm:constr type="ctrX" for="ch" forName="picture4" refType="w" fact="0.3166"/>
                  <dgm:constr type="ctrY" for="ch" forName="picture4" refType="h" fact="0.235"/>
                  <dgm:constr type="w" for="ch" forName="picture4" refType="w" fact="0.1667"/>
                  <dgm:constr type="h" for="ch" forName="picture4" refType="h" fact="0.2113"/>
                </dgm:constrLst>
              </dgm:else>
            </dgm:choose>
          </dgm:else>
        </dgm:choose>
      </dgm:if>
      <dgm:if name="Name42" axis="ch" ptType="node" func="cnt" op="equ" val="5">
        <dgm:choose name="Name43">
          <dgm:if name="Name44" func="var" arg="dir" op="equ" val="norm">
            <dgm:choose name="Name45">
              <dgm:if name="Name46"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3263"/>
                  <dgm:constr type="ctrY" for="ch" forName="dot1" refType="h" fact="0.8674"/>
                  <dgm:constr type="w" for="ch" forName="dot1" refType="userD"/>
                  <dgm:constr type="h" for="ch" forName="dot1" refType="userD"/>
                  <dgm:constr type="ctrX" for="ch" forName="dot2" refType="w" fact="0.3001"/>
                  <dgm:constr type="ctrY" for="ch" forName="dot2" refType="h" fact="0.8824"/>
                  <dgm:constr type="w" for="ch" forName="dot2" refType="userD"/>
                  <dgm:constr type="h" for="ch" forName="dot2" refType="userD"/>
                  <dgm:constr type="ctrX" for="ch" forName="dot3" refType="w" fact="0.2733"/>
                  <dgm:constr type="ctrY" for="ch" forName="dot3" refType="h" fact="0.8948"/>
                  <dgm:constr type="w" for="ch" forName="dot3" refType="userD"/>
                  <dgm:constr type="h" for="ch" forName="dot3" refType="userD"/>
                  <dgm:constr type="ctrX" for="ch" forName="dot4" refType="w" fact="0.2462"/>
                  <dgm:constr type="ctrY" for="ch" forName="dot4" refType="h" fact="0.9044"/>
                  <dgm:constr type="w" for="ch" forName="dot4" refType="userD"/>
                  <dgm:constr type="h" for="ch" forName="dot4" refType="userD"/>
                  <dgm:constr type="ctrX" for="ch" forName="dot5" refType="w" fact="0.4691"/>
                  <dgm:constr type="ctrY" for="ch" forName="dot5" refType="h" fact="0.7222"/>
                  <dgm:constr type="w" for="ch" forName="dot5" refType="userD"/>
                  <dgm:constr type="h" for="ch" forName="dot5" refType="userD"/>
                  <dgm:constr type="ctrX" for="ch" forName="dot6" refType="w" fact="0.4484"/>
                  <dgm:constr type="ctrY" for="ch" forName="dot6" refType="h" fact="0.7518"/>
                  <dgm:constr type="w" for="ch" forName="dot6" refType="userD"/>
                  <dgm:constr type="h" for="ch" forName="dot6" refType="userD"/>
                  <dgm:constr type="ctrX" for="ch" forName="dot7" refType="w" fact="0.5549"/>
                  <dgm:constr type="ctrY" for="ch" forName="dot7" refType="h" fact="0.5422"/>
                  <dgm:constr type="w" for="ch" forName="dot7" refType="userD"/>
                  <dgm:constr type="h" for="ch" forName="dot7" refType="userD"/>
                  <dgm:constr type="ctrX" for="ch" forName="dot8" refType="w" fact="0.601"/>
                  <dgm:constr type="ctrY" for="ch" forName="dot8" refType="h" fact="0.3229"/>
                  <dgm:constr type="w" for="ch" forName="dot8" refType="userD"/>
                  <dgm:constr type="h" for="ch" forName="dot8" refType="userD"/>
                  <dgm:constr type="ctrX" for="ch" forName="dotArrow1" refType="w" fact="0.5779"/>
                  <dgm:constr type="ctrY" for="ch" forName="dotArrow1" refType="h" fact="0.0635"/>
                  <dgm:constr type="w" for="ch" forName="dotArrow1" refType="userD"/>
                  <dgm:constr type="h" for="ch" forName="dotArrow1" refType="userD"/>
                  <dgm:constr type="ctrX" for="ch" forName="dotArrow2" refType="w" fact="0.5951"/>
                  <dgm:constr type="ctrY" for="ch" forName="dotArrow2" refType="h" fact="0.0448"/>
                  <dgm:constr type="w" for="ch" forName="dotArrow2" refType="userD"/>
                  <dgm:constr type="h" for="ch" forName="dotArrow2" refType="userD"/>
                  <dgm:constr type="ctrX" for="ch" forName="dotArrow3" refType="w" fact="0.6123"/>
                  <dgm:constr type="ctrY" for="ch" forName="dotArrow3" refType="h" fact="0.026"/>
                  <dgm:constr type="w" for="ch" forName="dotArrow3" refType="userD"/>
                  <dgm:constr type="h" for="ch" forName="dotArrow3" refType="userD"/>
                  <dgm:constr type="ctrX" for="ch" forName="dotArrow4" refType="w" fact="0.6295"/>
                  <dgm:constr type="ctrY" for="ch" forName="dotArrow4" refType="h" fact="0.0448"/>
                  <dgm:constr type="w" for="ch" forName="dotArrow4" refType="userD"/>
                  <dgm:constr type="h" for="ch" forName="dotArrow4" refType="userD"/>
                  <dgm:constr type="ctrX" for="ch" forName="dotArrow5" refType="w" fact="0.6467"/>
                  <dgm:constr type="ctrY" for="ch" forName="dotArrow5" refType="h" fact="0.0635"/>
                  <dgm:constr type="w" for="ch" forName="dotArrow5" refType="userD"/>
                  <dgm:constr type="h" for="ch" forName="dotArrow5" refType="userD"/>
                  <dgm:constr type="ctrX" for="ch" forName="dotArrow6" refType="w" fact="0.6123"/>
                  <dgm:constr type="ctrY" for="ch" forName="dotArrow6" refType="h" fact="0.0656"/>
                  <dgm:constr type="w" for="ch" forName="dotArrow6" refType="userD"/>
                  <dgm:constr type="h" for="ch" forName="dotArrow6" refType="userD"/>
                  <dgm:constr type="ctrX" for="ch" forName="dotArrow7" refType="w" fact="0.6123"/>
                  <dgm:constr type="ctrY" for="ch" forName="dotArrow7" refType="h" fact="0.1052"/>
                  <dgm:constr type="w" for="ch" forName="dotArrow7" refType="userD"/>
                  <dgm:constr type="h" for="ch" forName="dotArrow7" refType="userD"/>
                  <dgm:constr type="l" for="ch" forName="parTx1" refType="w" fact="0.1746"/>
                  <dgm:constr type="t" for="ch" forName="parTx1" refType="h" fact="0.9304"/>
                  <dgm:constr type="w" for="ch" forName="parTx1" refType="w" fact="0.2544"/>
                  <dgm:constr type="h" for="ch" forName="parTx1" refType="h" fact="0.0962"/>
                  <dgm:constr type="ctrX" for="ch" forName="picture1" refType="w" fact="0.1631"/>
                  <dgm:constr type="ctrY" for="ch" forName="picture1" refType="h" fact="0.9169"/>
                  <dgm:constr type="w" for="ch" forName="picture1" refType="w" fact="0.118"/>
                  <dgm:constr type="h" for="ch" forName="picture1" refType="h" fact="0.166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3982"/>
                  <dgm:constr type="t" for="ch" forName="parTx2" refType="h" fact="0.8167"/>
                  <dgm:constr type="w" for="ch" forName="parTx2" refType="w" fact="0.2544"/>
                  <dgm:constr type="h" for="ch" forName="parTx2" refType="h" fact="0.0962"/>
                  <dgm:constr type="ctrX" for="ch" forName="picture2" refType="w" fact="0.3866"/>
                  <dgm:constr type="ctrY" for="ch" forName="picture2" refType="h" fact="0.8032"/>
                  <dgm:constr type="w" for="ch" forName="picture2" refType="w" fact="0.118"/>
                  <dgm:constr type="h" for="ch" forName="picture2" refType="h" fact="0.166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194"/>
                  <dgm:constr type="t" for="ch" forName="parTx3" refType="h" fact="0.6524"/>
                  <dgm:constr type="w" for="ch" forName="parTx3" refType="w" fact="0.2544"/>
                  <dgm:constr type="h" for="ch" forName="parTx3" refType="h" fact="0.0962"/>
                  <dgm:constr type="ctrX" for="ch" forName="picture3" refType="w" fact="0.5078"/>
                  <dgm:constr type="ctrY" for="ch" forName="picture3" refType="h" fact="0.6389"/>
                  <dgm:constr type="w" for="ch" forName="picture3" refType="w" fact="0.118"/>
                  <dgm:constr type="h" for="ch" forName="picture3" refType="h" fact="0.166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827"/>
                  <dgm:constr type="t" for="ch" forName="parTx4" refType="h" fact="0.4412"/>
                  <dgm:constr type="w" for="ch" forName="parTx4" refType="w" fact="0.2544"/>
                  <dgm:constr type="h" for="ch" forName="parTx4" refType="h" fact="0.0962"/>
                  <dgm:constr type="ctrX" for="ch" forName="picture4" refType="w" fact="0.5712"/>
                  <dgm:constr type="ctrY" for="ch" forName="picture4" refType="h" fact="0.4277"/>
                  <dgm:constr type="w" for="ch" forName="picture4" refType="w" fact="0.118"/>
                  <dgm:constr type="h" for="ch" forName="picture4" refType="h" fact="0.166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18"/>
                  <dgm:constr type="t" for="ch" forName="parTx5" refType="h" fact="0.2262"/>
                  <dgm:constr type="w" for="ch" forName="parTx5" refType="w" fact="0.2544"/>
                  <dgm:constr type="h" for="ch" forName="parTx5" refType="h" fact="0.0962"/>
                  <dgm:constr type="ctrX" for="ch" forName="picture5" refType="w" fact="0.6064"/>
                  <dgm:constr type="ctrY" for="ch" forName="picture5" refType="h" fact="0.2127"/>
                  <dgm:constr type="w" for="ch" forName="picture5" refType="w" fact="0.118"/>
                  <dgm:constr type="h" for="ch" forName="picture5" refType="h" fact="0.1663"/>
                  <dgm:constr type="l" for="ch" forName="desTx5" refType="r" refFor="ch" refForName="parTx5"/>
                  <dgm:constr type="r" for="ch" forName="desTx5" refType="w"/>
                  <dgm:constr type="t" for="ch" forName="desTx5" refType="t" refFor="ch" refForName="parTx5"/>
                  <dgm:constr type="h" for="ch" forName="desTx5" refType="h" refFor="ch" refForName="parTx5"/>
                </dgm:constrLst>
              </dgm:if>
              <dgm:else name="Name47">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3951"/>
                  <dgm:constr type="ctrY" for="ch" forName="dot1" refType="h" fact="0.8674"/>
                  <dgm:constr type="w" for="ch" forName="dot1" refType="userD"/>
                  <dgm:constr type="h" for="ch" forName="dot1" refType="userD"/>
                  <dgm:constr type="ctrX" for="ch" forName="dot2" refType="w" fact="0.3634"/>
                  <dgm:constr type="ctrY" for="ch" forName="dot2" refType="h" fact="0.8824"/>
                  <dgm:constr type="w" for="ch" forName="dot2" refType="userD"/>
                  <dgm:constr type="h" for="ch" forName="dot2" refType="userD"/>
                  <dgm:constr type="ctrX" for="ch" forName="dot3" refType="w" fact="0.331"/>
                  <dgm:constr type="ctrY" for="ch" forName="dot3" refType="h" fact="0.8948"/>
                  <dgm:constr type="w" for="ch" forName="dot3" refType="userD"/>
                  <dgm:constr type="h" for="ch" forName="dot3" refType="userD"/>
                  <dgm:constr type="ctrX" for="ch" forName="dot4" refType="w" fact="0.2981"/>
                  <dgm:constr type="ctrY" for="ch" forName="dot4" refType="h" fact="0.9044"/>
                  <dgm:constr type="w" for="ch" forName="dot4" refType="userD"/>
                  <dgm:constr type="h" for="ch" forName="dot4" refType="userD"/>
                  <dgm:constr type="ctrX" for="ch" forName="dot5" refType="w" fact="0.5681"/>
                  <dgm:constr type="ctrY" for="ch" forName="dot5" refType="h" fact="0.7222"/>
                  <dgm:constr type="w" for="ch" forName="dot5" refType="userD"/>
                  <dgm:constr type="h" for="ch" forName="dot5" refType="userD"/>
                  <dgm:constr type="ctrX" for="ch" forName="dot6" refType="w" fact="0.543"/>
                  <dgm:constr type="ctrY" for="ch" forName="dot6" refType="h" fact="0.7518"/>
                  <dgm:constr type="w" for="ch" forName="dot6" refType="userD"/>
                  <dgm:constr type="h" for="ch" forName="dot6" refType="userD"/>
                  <dgm:constr type="ctrX" for="ch" forName="dot7" refType="w" fact="0.672"/>
                  <dgm:constr type="ctrY" for="ch" forName="dot7" refType="h" fact="0.5422"/>
                  <dgm:constr type="w" for="ch" forName="dot7" refType="userD"/>
                  <dgm:constr type="h" for="ch" forName="dot7" refType="userD"/>
                  <dgm:constr type="ctrX" for="ch" forName="dot8" refType="w" fact="0.7278"/>
                  <dgm:constr type="ctrY" for="ch" forName="dot8" refType="h" fact="0.3229"/>
                  <dgm:constr type="w" for="ch" forName="dot8" refType="userD"/>
                  <dgm:constr type="h" for="ch" forName="dot8" refType="userD"/>
                  <dgm:constr type="ctrX" for="ch" forName="dotArrow1" refType="w" fact="0.6999"/>
                  <dgm:constr type="ctrY" for="ch" forName="dotArrow1" refType="h" fact="0.0635"/>
                  <dgm:constr type="w" for="ch" forName="dotArrow1" refType="userD"/>
                  <dgm:constr type="h" for="ch" forName="dotArrow1" refType="userD"/>
                  <dgm:constr type="ctrX" for="ch" forName="dotArrow2" refType="w" fact="0.7207"/>
                  <dgm:constr type="ctrY" for="ch" forName="dotArrow2" refType="h" fact="0.0448"/>
                  <dgm:constr type="w" for="ch" forName="dotArrow2" refType="userD"/>
                  <dgm:constr type="h" for="ch" forName="dotArrow2" refType="userD"/>
                  <dgm:constr type="ctrX" for="ch" forName="dotArrow3" refType="w" fact="0.7415"/>
                  <dgm:constr type="ctrY" for="ch" forName="dotArrow3" refType="h" fact="0.026"/>
                  <dgm:constr type="w" for="ch" forName="dotArrow3" refType="userD"/>
                  <dgm:constr type="h" for="ch" forName="dotArrow3" refType="userD"/>
                  <dgm:constr type="ctrX" for="ch" forName="dotArrow4" refType="w" fact="0.7624"/>
                  <dgm:constr type="ctrY" for="ch" forName="dotArrow4" refType="h" fact="0.0448"/>
                  <dgm:constr type="w" for="ch" forName="dotArrow4" refType="userD"/>
                  <dgm:constr type="h" for="ch" forName="dotArrow4" refType="userD"/>
                  <dgm:constr type="ctrX" for="ch" forName="dotArrow5" refType="w" fact="0.7832"/>
                  <dgm:constr type="ctrY" for="ch" forName="dotArrow5" refType="h" fact="0.0635"/>
                  <dgm:constr type="w" for="ch" forName="dotArrow5" refType="userD"/>
                  <dgm:constr type="h" for="ch" forName="dotArrow5" refType="userD"/>
                  <dgm:constr type="ctrX" for="ch" forName="dotArrow6" refType="w" fact="0.7415"/>
                  <dgm:constr type="ctrY" for="ch" forName="dotArrow6" refType="h" fact="0.0656"/>
                  <dgm:constr type="w" for="ch" forName="dotArrow6" refType="userD"/>
                  <dgm:constr type="h" for="ch" forName="dotArrow6" refType="userD"/>
                  <dgm:constr type="ctrX" for="ch" forName="dotArrow7" refType="w" fact="0.7415"/>
                  <dgm:constr type="ctrY" for="ch" forName="dotArrow7" refType="h" fact="0.1052"/>
                  <dgm:constr type="w" for="ch" forName="dotArrow7" refType="userD"/>
                  <dgm:constr type="h" for="ch" forName="dotArrow7" refType="userD"/>
                  <dgm:constr type="l" for="ch" forName="parTx1" refType="w" fact="0.2115"/>
                  <dgm:constr type="t" for="ch" forName="parTx1" refType="h" fact="0.928"/>
                  <dgm:constr type="w" for="ch" forName="parTx1" refType="w" fact="0.3081"/>
                  <dgm:constr type="h" for="ch" forName="parTx1" refType="h" fact="0.0962"/>
                  <dgm:constr type="ctrX" for="ch" forName="picture1" refType="w" fact="0.1975"/>
                  <dgm:constr type="ctrY" for="ch" forName="picture1" refType="h" fact="0.9169"/>
                  <dgm:constr type="w" for="ch" forName="picture1" refType="w" fact="0.1429"/>
                  <dgm:constr type="h" for="ch" forName="picture1" refType="h" fact="0.1663"/>
                  <dgm:constr type="l" for="ch" forName="parTx2" refType="w" fact="0.4822"/>
                  <dgm:constr type="t" for="ch" forName="parTx2" refType="h" fact="0.8143"/>
                  <dgm:constr type="w" for="ch" forName="parTx2" refType="w" fact="0.3081"/>
                  <dgm:constr type="h" for="ch" forName="parTx2" refType="h" fact="0.0962"/>
                  <dgm:constr type="ctrX" for="ch" forName="picture2" refType="w" fact="0.4682"/>
                  <dgm:constr type="ctrY" for="ch" forName="picture2" refType="h" fact="0.8032"/>
                  <dgm:constr type="w" for="ch" forName="picture2" refType="w" fact="0.1429"/>
                  <dgm:constr type="h" for="ch" forName="picture2" refType="h" fact="0.1663"/>
                  <dgm:constr type="l" for="ch" forName="parTx3" refType="w" fact="0.629"/>
                  <dgm:constr type="t" for="ch" forName="parTx3" refType="h" fact="0.65"/>
                  <dgm:constr type="w" for="ch" forName="parTx3" refType="w" fact="0.3081"/>
                  <dgm:constr type="h" for="ch" forName="parTx3" refType="h" fact="0.0962"/>
                  <dgm:constr type="ctrX" for="ch" forName="picture3" refType="w" fact="0.615"/>
                  <dgm:constr type="ctrY" for="ch" forName="picture3" refType="h" fact="0.6389"/>
                  <dgm:constr type="w" for="ch" forName="picture3" refType="w" fact="0.1429"/>
                  <dgm:constr type="h" for="ch" forName="picture3" refType="h" fact="0.1663"/>
                  <dgm:constr type="l" for="ch" forName="parTx4" refType="w" fact="0.7057"/>
                  <dgm:constr type="t" for="ch" forName="parTx4" refType="h" fact="0.4388"/>
                  <dgm:constr type="w" for="ch" forName="parTx4" refType="w" fact="0.3081"/>
                  <dgm:constr type="h" for="ch" forName="parTx4" refType="h" fact="0.0962"/>
                  <dgm:constr type="ctrX" for="ch" forName="picture4" refType="w" fact="0.6917"/>
                  <dgm:constr type="ctrY" for="ch" forName="picture4" refType="h" fact="0.4277"/>
                  <dgm:constr type="w" for="ch" forName="picture4" refType="w" fact="0.1429"/>
                  <dgm:constr type="h" for="ch" forName="picture4" refType="h" fact="0.1663"/>
                  <dgm:constr type="l" for="ch" forName="parTx5" refType="w" fact="0.7484"/>
                  <dgm:constr type="t" for="ch" forName="parTx5" refType="h" fact="0.2238"/>
                  <dgm:constr type="w" for="ch" forName="parTx5" refType="w" fact="0.3081"/>
                  <dgm:constr type="h" for="ch" forName="parTx5" refType="h" fact="0.0962"/>
                  <dgm:constr type="ctrX" for="ch" forName="picture5" refType="w" fact="0.7344"/>
                  <dgm:constr type="ctrY" for="ch" forName="picture5" refType="h" fact="0.2127"/>
                  <dgm:constr type="w" for="ch" forName="picture5" refType="w" fact="0.1429"/>
                  <dgm:constr type="h" for="ch" forName="picture5" refType="h" fact="0.1663"/>
                </dgm:constrLst>
              </dgm:else>
            </dgm:choose>
          </dgm:if>
          <dgm:else name="Name48">
            <dgm:choose name="Name49">
              <dgm:if name="Name50" axis="des" func="maxDepth" op="gt" val="1">
                <dgm:alg type="composite">
                  <dgm:param type="ar" val="1.41"/>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userD" refType="w" fact="0.0118"/>
                  <dgm:constr type="ctrX" for="ch" forName="dot1" refType="w" fact="0.6737"/>
                  <dgm:constr type="ctrY" for="ch" forName="dot1" refType="h" fact="0.8674"/>
                  <dgm:constr type="w" for="ch" forName="dot1" refType="userD"/>
                  <dgm:constr type="h" for="ch" forName="dot1" refType="userD"/>
                  <dgm:constr type="ctrX" for="ch" forName="dot2" refType="w" fact="0.6999"/>
                  <dgm:constr type="ctrY" for="ch" forName="dot2" refType="h" fact="0.8824"/>
                  <dgm:constr type="w" for="ch" forName="dot2" refType="userD"/>
                  <dgm:constr type="h" for="ch" forName="dot2" refType="userD"/>
                  <dgm:constr type="ctrX" for="ch" forName="dot3" refType="w" fact="0.7267"/>
                  <dgm:constr type="ctrY" for="ch" forName="dot3" refType="h" fact="0.8948"/>
                  <dgm:constr type="w" for="ch" forName="dot3" refType="userD"/>
                  <dgm:constr type="h" for="ch" forName="dot3" refType="userD"/>
                  <dgm:constr type="ctrX" for="ch" forName="dot4" refType="w" fact="0.7538"/>
                  <dgm:constr type="ctrY" for="ch" forName="dot4" refType="h" fact="0.9044"/>
                  <dgm:constr type="w" for="ch" forName="dot4" refType="userD"/>
                  <dgm:constr type="h" for="ch" forName="dot4" refType="userD"/>
                  <dgm:constr type="ctrX" for="ch" forName="dot5" refType="w" fact="0.5309"/>
                  <dgm:constr type="ctrY" for="ch" forName="dot5" refType="h" fact="0.7222"/>
                  <dgm:constr type="w" for="ch" forName="dot5" refType="userD"/>
                  <dgm:constr type="h" for="ch" forName="dot5" refType="userD"/>
                  <dgm:constr type="ctrX" for="ch" forName="dot6" refType="w" fact="0.5516"/>
                  <dgm:constr type="ctrY" for="ch" forName="dot6" refType="h" fact="0.7518"/>
                  <dgm:constr type="w" for="ch" forName="dot6" refType="userD"/>
                  <dgm:constr type="h" for="ch" forName="dot6" refType="userD"/>
                  <dgm:constr type="ctrX" for="ch" forName="dot7" refType="w" fact="0.4451"/>
                  <dgm:constr type="ctrY" for="ch" forName="dot7" refType="h" fact="0.5422"/>
                  <dgm:constr type="w" for="ch" forName="dot7" refType="userD"/>
                  <dgm:constr type="h" for="ch" forName="dot7" refType="userD"/>
                  <dgm:constr type="ctrX" for="ch" forName="dot8" refType="w" fact="0.399"/>
                  <dgm:constr type="ctrY" for="ch" forName="dot8" refType="h" fact="0.3229"/>
                  <dgm:constr type="w" for="ch" forName="dot8" refType="userD"/>
                  <dgm:constr type="h" for="ch" forName="dot8" refType="userD"/>
                  <dgm:constr type="ctrX" for="ch" forName="dotArrow1" refType="w" fact="0.4221"/>
                  <dgm:constr type="ctrY" for="ch" forName="dotArrow1" refType="h" fact="0.0635"/>
                  <dgm:constr type="w" for="ch" forName="dotArrow1" refType="userD"/>
                  <dgm:constr type="h" for="ch" forName="dotArrow1" refType="userD"/>
                  <dgm:constr type="ctrX" for="ch" forName="dotArrow2" refType="w" fact="0.4049"/>
                  <dgm:constr type="ctrY" for="ch" forName="dotArrow2" refType="h" fact="0.0448"/>
                  <dgm:constr type="w" for="ch" forName="dotArrow2" refType="userD"/>
                  <dgm:constr type="h" for="ch" forName="dotArrow2" refType="userD"/>
                  <dgm:constr type="ctrX" for="ch" forName="dotArrow3" refType="w" fact="0.3877"/>
                  <dgm:constr type="ctrY" for="ch" forName="dotArrow3" refType="h" fact="0.026"/>
                  <dgm:constr type="w" for="ch" forName="dotArrow3" refType="userD"/>
                  <dgm:constr type="h" for="ch" forName="dotArrow3" refType="userD"/>
                  <dgm:constr type="ctrX" for="ch" forName="dotArrow4" refType="w" fact="0.3705"/>
                  <dgm:constr type="ctrY" for="ch" forName="dotArrow4" refType="h" fact="0.0448"/>
                  <dgm:constr type="w" for="ch" forName="dotArrow4" refType="userD"/>
                  <dgm:constr type="h" for="ch" forName="dotArrow4" refType="userD"/>
                  <dgm:constr type="ctrX" for="ch" forName="dotArrow5" refType="w" fact="0.3533"/>
                  <dgm:constr type="ctrY" for="ch" forName="dotArrow5" refType="h" fact="0.0635"/>
                  <dgm:constr type="w" for="ch" forName="dotArrow5" refType="userD"/>
                  <dgm:constr type="h" for="ch" forName="dotArrow5" refType="userD"/>
                  <dgm:constr type="ctrX" for="ch" forName="dotArrow6" refType="w" fact="0.3877"/>
                  <dgm:constr type="ctrY" for="ch" forName="dotArrow6" refType="h" fact="0.0656"/>
                  <dgm:constr type="w" for="ch" forName="dotArrow6" refType="userD"/>
                  <dgm:constr type="h" for="ch" forName="dotArrow6" refType="userD"/>
                  <dgm:constr type="ctrX" for="ch" forName="dotArrow7" refType="w" fact="0.3877"/>
                  <dgm:constr type="ctrY" for="ch" forName="dotArrow7" refType="h" fact="0.1052"/>
                  <dgm:constr type="w" for="ch" forName="dotArrow7" refType="userD"/>
                  <dgm:constr type="h" for="ch" forName="dotArrow7" refType="userD"/>
                  <dgm:constr type="r" for="ch" forName="parTx1" refType="w" fact="0.8254"/>
                  <dgm:constr type="t" for="ch" forName="parTx1" refType="h" fact="0.9304"/>
                  <dgm:constr type="w" for="ch" forName="parTx1" refType="w" fact="0.2544"/>
                  <dgm:constr type="h" for="ch" forName="parTx1" refType="h" fact="0.0962"/>
                  <dgm:constr type="ctrX" for="ch" forName="picture1" refType="w" fact="0.8369"/>
                  <dgm:constr type="ctrY" for="ch" forName="picture1" refType="h" fact="0.9169"/>
                  <dgm:constr type="w" for="ch" forName="picture1" refType="w" fact="0.118"/>
                  <dgm:constr type="h" for="ch" forName="picture1" refType="h" fact="0.166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6018"/>
                  <dgm:constr type="t" for="ch" forName="parTx2" refType="h" fact="0.8167"/>
                  <dgm:constr type="w" for="ch" forName="parTx2" refType="w" fact="0.2544"/>
                  <dgm:constr type="h" for="ch" forName="parTx2" refType="h" fact="0.0962"/>
                  <dgm:constr type="ctrX" for="ch" forName="picture2" refType="w" fact="0.6134"/>
                  <dgm:constr type="ctrY" for="ch" forName="picture2" refType="h" fact="0.8032"/>
                  <dgm:constr type="w" for="ch" forName="picture2" refType="w" fact="0.118"/>
                  <dgm:constr type="h" for="ch" forName="picture2" refType="h" fact="0.166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806"/>
                  <dgm:constr type="t" for="ch" forName="parTx3" refType="h" fact="0.6524"/>
                  <dgm:constr type="w" for="ch" forName="parTx3" refType="w" fact="0.2544"/>
                  <dgm:constr type="h" for="ch" forName="parTx3" refType="h" fact="0.0962"/>
                  <dgm:constr type="ctrX" for="ch" forName="picture3" refType="w" fact="0.4922"/>
                  <dgm:constr type="ctrY" for="ch" forName="picture3" refType="h" fact="0.6389"/>
                  <dgm:constr type="w" for="ch" forName="picture3" refType="w" fact="0.118"/>
                  <dgm:constr type="h" for="ch" forName="picture3" refType="h" fact="0.166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173"/>
                  <dgm:constr type="t" for="ch" forName="parTx4" refType="h" fact="0.4412"/>
                  <dgm:constr type="w" for="ch" forName="parTx4" refType="w" fact="0.2544"/>
                  <dgm:constr type="h" for="ch" forName="parTx4" refType="h" fact="0.0962"/>
                  <dgm:constr type="ctrX" for="ch" forName="picture4" refType="w" fact="0.4288"/>
                  <dgm:constr type="ctrY" for="ch" forName="picture4" refType="h" fact="0.4277"/>
                  <dgm:constr type="w" for="ch" forName="picture4" refType="w" fact="0.118"/>
                  <dgm:constr type="h" for="ch" forName="picture4" refType="h" fact="0.166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82"/>
                  <dgm:constr type="t" for="ch" forName="parTx5" refType="h" fact="0.2262"/>
                  <dgm:constr type="w" for="ch" forName="parTx5" refType="w" fact="0.2544"/>
                  <dgm:constr type="h" for="ch" forName="parTx5" refType="h" fact="0.0962"/>
                  <dgm:constr type="ctrX" for="ch" forName="picture5" refType="w" fact="0.3936"/>
                  <dgm:constr type="ctrY" for="ch" forName="picture5" refType="h" fact="0.2127"/>
                  <dgm:constr type="w" for="ch" forName="picture5" refType="w" fact="0.118"/>
                  <dgm:constr type="h" for="ch" forName="picture5" refType="h" fact="0.1663"/>
                  <dgm:constr type="r" for="ch" forName="desTx5" refType="l" refFor="ch" refForName="parTx5"/>
                  <dgm:constr type="l" for="ch" forName="desTx5"/>
                  <dgm:constr type="t" for="ch" forName="desTx5" refType="t" refFor="ch" refForName="parTx5"/>
                  <dgm:constr type="h" for="ch" forName="desTx5" refType="h" refFor="ch" refForName="parTx5"/>
                </dgm:constrLst>
              </dgm:if>
              <dgm:else name="Name51">
                <dgm:alg type="composite">
                  <dgm:param type="ar" val="1.164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userD" refType="w" fact="0.0143"/>
                  <dgm:constr type="ctrX" for="ch" forName="dot1" refType="w" fact="0.6049"/>
                  <dgm:constr type="ctrY" for="ch" forName="dot1" refType="h" fact="0.8674"/>
                  <dgm:constr type="w" for="ch" forName="dot1" refType="userD"/>
                  <dgm:constr type="h" for="ch" forName="dot1" refType="userD"/>
                  <dgm:constr type="ctrX" for="ch" forName="dot2" refType="w" fact="0.6366"/>
                  <dgm:constr type="ctrY" for="ch" forName="dot2" refType="h" fact="0.8824"/>
                  <dgm:constr type="w" for="ch" forName="dot2" refType="userD"/>
                  <dgm:constr type="h" for="ch" forName="dot2" refType="userD"/>
                  <dgm:constr type="ctrX" for="ch" forName="dot3" refType="w" fact="0.669"/>
                  <dgm:constr type="ctrY" for="ch" forName="dot3" refType="h" fact="0.8948"/>
                  <dgm:constr type="w" for="ch" forName="dot3" refType="userD"/>
                  <dgm:constr type="h" for="ch" forName="dot3" refType="userD"/>
                  <dgm:constr type="ctrX" for="ch" forName="dot4" refType="w" fact="0.7019"/>
                  <dgm:constr type="ctrY" for="ch" forName="dot4" refType="h" fact="0.9044"/>
                  <dgm:constr type="w" for="ch" forName="dot4" refType="userD"/>
                  <dgm:constr type="h" for="ch" forName="dot4" refType="userD"/>
                  <dgm:constr type="ctrX" for="ch" forName="dot5" refType="w" fact="0.4319"/>
                  <dgm:constr type="ctrY" for="ch" forName="dot5" refType="h" fact="0.7222"/>
                  <dgm:constr type="w" for="ch" forName="dot5" refType="userD"/>
                  <dgm:constr type="h" for="ch" forName="dot5" refType="userD"/>
                  <dgm:constr type="ctrX" for="ch" forName="dot6" refType="w" fact="0.457"/>
                  <dgm:constr type="ctrY" for="ch" forName="dot6" refType="h" fact="0.7518"/>
                  <dgm:constr type="w" for="ch" forName="dot6" refType="userD"/>
                  <dgm:constr type="h" for="ch" forName="dot6" refType="userD"/>
                  <dgm:constr type="ctrX" for="ch" forName="dot7" refType="w" fact="0.328"/>
                  <dgm:constr type="ctrY" for="ch" forName="dot7" refType="h" fact="0.5422"/>
                  <dgm:constr type="w" for="ch" forName="dot7" refType="userD"/>
                  <dgm:constr type="h" for="ch" forName="dot7" refType="userD"/>
                  <dgm:constr type="ctrX" for="ch" forName="dot8" refType="w" fact="0.2722"/>
                  <dgm:constr type="ctrY" for="ch" forName="dot8" refType="h" fact="0.3229"/>
                  <dgm:constr type="w" for="ch" forName="dot8" refType="userD"/>
                  <dgm:constr type="h" for="ch" forName="dot8" refType="userD"/>
                  <dgm:constr type="ctrX" for="ch" forName="dotArrow1" refType="w" fact="0.3001"/>
                  <dgm:constr type="ctrY" for="ch" forName="dotArrow1" refType="h" fact="0.0635"/>
                  <dgm:constr type="w" for="ch" forName="dotArrow1" refType="userD"/>
                  <dgm:constr type="h" for="ch" forName="dotArrow1" refType="userD"/>
                  <dgm:constr type="ctrX" for="ch" forName="dotArrow2" refType="w" fact="0.2793"/>
                  <dgm:constr type="ctrY" for="ch" forName="dotArrow2" refType="h" fact="0.0448"/>
                  <dgm:constr type="w" for="ch" forName="dotArrow2" refType="userD"/>
                  <dgm:constr type="h" for="ch" forName="dotArrow2" refType="userD"/>
                  <dgm:constr type="ctrX" for="ch" forName="dotArrow3" refType="w" fact="0.2585"/>
                  <dgm:constr type="ctrY" for="ch" forName="dotArrow3" refType="h" fact="0.026"/>
                  <dgm:constr type="w" for="ch" forName="dotArrow3" refType="userD"/>
                  <dgm:constr type="h" for="ch" forName="dotArrow3" refType="userD"/>
                  <dgm:constr type="ctrX" for="ch" forName="dotArrow4" refType="w" fact="0.2376"/>
                  <dgm:constr type="ctrY" for="ch" forName="dotArrow4" refType="h" fact="0.0448"/>
                  <dgm:constr type="w" for="ch" forName="dotArrow4" refType="userD"/>
                  <dgm:constr type="h" for="ch" forName="dotArrow4" refType="userD"/>
                  <dgm:constr type="ctrX" for="ch" forName="dotArrow5" refType="w" fact="0.2168"/>
                  <dgm:constr type="ctrY" for="ch" forName="dotArrow5" refType="h" fact="0.0635"/>
                  <dgm:constr type="w" for="ch" forName="dotArrow5" refType="userD"/>
                  <dgm:constr type="h" for="ch" forName="dotArrow5" refType="userD"/>
                  <dgm:constr type="ctrX" for="ch" forName="dotArrow6" refType="w" fact="0.2585"/>
                  <dgm:constr type="ctrY" for="ch" forName="dotArrow6" refType="h" fact="0.0656"/>
                  <dgm:constr type="w" for="ch" forName="dotArrow6" refType="userD"/>
                  <dgm:constr type="h" for="ch" forName="dotArrow6" refType="userD"/>
                  <dgm:constr type="ctrX" for="ch" forName="dotArrow7" refType="w" fact="0.2585"/>
                  <dgm:constr type="ctrY" for="ch" forName="dotArrow7" refType="h" fact="0.1052"/>
                  <dgm:constr type="w" for="ch" forName="dotArrow7" refType="userD"/>
                  <dgm:constr type="h" for="ch" forName="dotArrow7" refType="userD"/>
                  <dgm:constr type="r" for="ch" forName="parTx1" refType="w" fact="0.7885"/>
                  <dgm:constr type="t" for="ch" forName="parTx1" refType="h" fact="0.928"/>
                  <dgm:constr type="w" for="ch" forName="parTx1" refType="w" fact="0.3081"/>
                  <dgm:constr type="h" for="ch" forName="parTx1" refType="h" fact="0.0962"/>
                  <dgm:constr type="ctrX" for="ch" forName="picture1" refType="w" fact="0.8025"/>
                  <dgm:constr type="ctrY" for="ch" forName="picture1" refType="h" fact="0.9169"/>
                  <dgm:constr type="w" for="ch" forName="picture1" refType="w" fact="0.1429"/>
                  <dgm:constr type="h" for="ch" forName="picture1" refType="h" fact="0.1663"/>
                  <dgm:constr type="r" for="ch" forName="parTx2" refType="w" fact="0.5178"/>
                  <dgm:constr type="t" for="ch" forName="parTx2" refType="h" fact="0.8143"/>
                  <dgm:constr type="w" for="ch" forName="parTx2" refType="w" fact="0.3081"/>
                  <dgm:constr type="h" for="ch" forName="parTx2" refType="h" fact="0.0962"/>
                  <dgm:constr type="ctrX" for="ch" forName="picture2" refType="w" fact="0.5318"/>
                  <dgm:constr type="ctrY" for="ch" forName="picture2" refType="h" fact="0.8032"/>
                  <dgm:constr type="w" for="ch" forName="picture2" refType="w" fact="0.1429"/>
                  <dgm:constr type="h" for="ch" forName="picture2" refType="h" fact="0.1663"/>
                  <dgm:constr type="r" for="ch" forName="parTx3" refType="w" fact="0.371"/>
                  <dgm:constr type="t" for="ch" forName="parTx3" refType="h" fact="0.65"/>
                  <dgm:constr type="w" for="ch" forName="parTx3" refType="w" fact="0.3081"/>
                  <dgm:constr type="h" for="ch" forName="parTx3" refType="h" fact="0.0962"/>
                  <dgm:constr type="ctrX" for="ch" forName="picture3" refType="w" fact="0.385"/>
                  <dgm:constr type="ctrY" for="ch" forName="picture3" refType="h" fact="0.6389"/>
                  <dgm:constr type="w" for="ch" forName="picture3" refType="w" fact="0.1429"/>
                  <dgm:constr type="h" for="ch" forName="picture3" refType="h" fact="0.1663"/>
                  <dgm:constr type="r" for="ch" forName="parTx4" refType="w" fact="0.2943"/>
                  <dgm:constr type="t" for="ch" forName="parTx4" refType="h" fact="0.4388"/>
                  <dgm:constr type="w" for="ch" forName="parTx4" refType="w" fact="0.3081"/>
                  <dgm:constr type="h" for="ch" forName="parTx4" refType="h" fact="0.0962"/>
                  <dgm:constr type="ctrX" for="ch" forName="picture4" refType="w" fact="0.3083"/>
                  <dgm:constr type="ctrY" for="ch" forName="picture4" refType="h" fact="0.4277"/>
                  <dgm:constr type="w" for="ch" forName="picture4" refType="w" fact="0.1429"/>
                  <dgm:constr type="h" for="ch" forName="picture4" refType="h" fact="0.1663"/>
                  <dgm:constr type="r" for="ch" forName="parTx5" refType="w" fact="0.2516"/>
                  <dgm:constr type="t" for="ch" forName="parTx5" refType="h" fact="0.2238"/>
                  <dgm:constr type="w" for="ch" forName="parTx5" refType="w" fact="0.3081"/>
                  <dgm:constr type="h" for="ch" forName="parTx5" refType="h" fact="0.0962"/>
                  <dgm:constr type="ctrX" for="ch" forName="picture5" refType="w" fact="0.2656"/>
                  <dgm:constr type="ctrY" for="ch" forName="picture5" refType="h" fact="0.2127"/>
                  <dgm:constr type="w" for="ch" forName="picture5" refType="w" fact="0.1429"/>
                  <dgm:constr type="h" for="ch" forName="picture5" refType="h" fact="0.1663"/>
                </dgm:constrLst>
              </dgm:else>
            </dgm:choose>
          </dgm:else>
        </dgm:choose>
      </dgm:if>
      <dgm:if name="Name52" axis="ch" ptType="node" func="cnt" op="equ" val="6">
        <dgm:choose name="Name53">
          <dgm:if name="Name54" func="var" arg="dir" op="equ" val="norm">
            <dgm:choose name="Name55">
              <dgm:if name="Name56"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3608"/>
                  <dgm:constr type="ctrY" for="ch" forName="dot1" refType="h" fact="0.8839"/>
                  <dgm:constr type="w" for="ch" forName="dot1" refType="userD"/>
                  <dgm:constr type="h" for="ch" forName="dot1" refType="userD"/>
                  <dgm:constr type="ctrX" for="ch" forName="dot2" refType="w" fact="0.3384"/>
                  <dgm:constr type="ctrY" for="ch" forName="dot2" refType="h" fact="0.8967"/>
                  <dgm:constr type="w" for="ch" forName="dot2" refType="userD"/>
                  <dgm:constr type="h" for="ch" forName="dot2" refType="userD"/>
                  <dgm:constr type="ctrX" for="ch" forName="dot3" refType="w" fact="0.3155"/>
                  <dgm:constr type="ctrY" for="ch" forName="dot3" refType="h" fact="0.9076"/>
                  <dgm:constr type="w" for="ch" forName="dot3" refType="userD"/>
                  <dgm:constr type="h" for="ch" forName="dot3" refType="userD"/>
                  <dgm:constr type="ctrX" for="ch" forName="dot4" refType="w" fact="0.2923"/>
                  <dgm:constr type="ctrY" for="ch" forName="dot4" refType="h" fact="0.9165"/>
                  <dgm:constr type="w" for="ch" forName="dot4" refType="userD"/>
                  <dgm:constr type="h" for="ch" forName="dot4" refType="userD"/>
                  <dgm:constr type="ctrX" for="ch" forName="dot5" refType="w" fact="0.2688"/>
                  <dgm:constr type="ctrY" for="ch" forName="dot5" refType="h" fact="0.9234"/>
                  <dgm:constr type="w" for="ch" forName="dot5" refType="userD"/>
                  <dgm:constr type="h" for="ch" forName="dot5" refType="userD"/>
                  <dgm:constr type="ctrX" for="ch" forName="dot6" refType="w" fact="0.4883"/>
                  <dgm:constr type="ctrY" for="ch" forName="dot6" refType="h" fact="0.764"/>
                  <dgm:constr type="w" for="ch" forName="dot6" refType="userD"/>
                  <dgm:constr type="h" for="ch" forName="dot6" refType="userD"/>
                  <dgm:constr type="ctrX" for="ch" forName="dot7" refType="w" fact="0.4695"/>
                  <dgm:constr type="ctrY" for="ch" forName="dot7" refType="h" fact="0.7878"/>
                  <dgm:constr type="w" for="ch" forName="dot7" refType="userD"/>
                  <dgm:constr type="h" for="ch" forName="dot7" refType="userD"/>
                  <dgm:constr type="ctrX" for="ch" forName="dot8" refType="w" fact="0.5696"/>
                  <dgm:constr type="ctrY" for="ch" forName="dot8" refType="h" fact="0.6227"/>
                  <dgm:constr type="w" for="ch" forName="dot8" refType="userD"/>
                  <dgm:constr type="h" for="ch" forName="dot8" refType="userD"/>
                  <dgm:constr type="ctrX" for="ch" forName="dot9" refType="w" fact="0.6247"/>
                  <dgm:constr type="ctrY" for="ch" forName="dot9" refType="h" fact="0.4556"/>
                  <dgm:constr type="w" for="ch" forName="dot9" refType="userD"/>
                  <dgm:constr type="h" for="ch" forName="dot9" refType="userD"/>
                  <dgm:constr type="ctrX" for="ch" forName="dot10" refType="w" fact="0.6509"/>
                  <dgm:constr type="ctrY" for="ch" forName="dot10" refType="h" fact="0.2816"/>
                  <dgm:constr type="w" for="ch" forName="dot10" refType="userD"/>
                  <dgm:constr type="h" for="ch" forName="dot10" refType="userD"/>
                  <dgm:constr type="ctrX" for="ch" forName="dotArrow1" refType="w" fact="0.6281"/>
                  <dgm:constr type="ctrY" for="ch" forName="dotArrow1" refType="h" fact="0.0748"/>
                  <dgm:constr type="w" for="ch" forName="dotArrow1" refType="userD"/>
                  <dgm:constr type="h" for="ch" forName="dotArrow1" refType="userD"/>
                  <dgm:constr type="ctrX" for="ch" forName="dotArrow2" refType="w" fact="0.6437"/>
                  <dgm:constr type="ctrY" for="ch" forName="dotArrow2" refType="h" fact="0.0581"/>
                  <dgm:constr type="w" for="ch" forName="dotArrow2" refType="userD"/>
                  <dgm:constr type="h" for="ch" forName="dotArrow2" refType="userD"/>
                  <dgm:constr type="ctrX" for="ch" forName="dotArrow3" refType="w" fact="0.6593"/>
                  <dgm:constr type="ctrY" for="ch" forName="dotArrow3" refType="h" fact="0.0414"/>
                  <dgm:constr type="w" for="ch" forName="dotArrow3" refType="userD"/>
                  <dgm:constr type="h" for="ch" forName="dotArrow3" refType="userD"/>
                  <dgm:constr type="ctrX" for="ch" forName="dotArrow4" refType="w" fact="0.675"/>
                  <dgm:constr type="ctrY" for="ch" forName="dotArrow4" refType="h" fact="0.0581"/>
                  <dgm:constr type="w" for="ch" forName="dotArrow4" refType="userD"/>
                  <dgm:constr type="h" for="ch" forName="dotArrow4" refType="userD"/>
                  <dgm:constr type="ctrX" for="ch" forName="dotArrow5" refType="w" fact="0.6906"/>
                  <dgm:constr type="ctrY" for="ch" forName="dotArrow5" refType="h" fact="0.0748"/>
                  <dgm:constr type="w" for="ch" forName="dotArrow5" refType="userD"/>
                  <dgm:constr type="h" for="ch" forName="dotArrow5" refType="userD"/>
                  <dgm:constr type="ctrX" for="ch" forName="dotArrow6" refType="w" fact="0.6593"/>
                  <dgm:constr type="ctrY" for="ch" forName="dotArrow6" refType="h" fact="0.0766"/>
                  <dgm:constr type="w" for="ch" forName="dotArrow6" refType="userD"/>
                  <dgm:constr type="h" for="ch" forName="dotArrow6" refType="userD"/>
                  <dgm:constr type="ctrX" for="ch" forName="dotArrow7" refType="w" fact="0.6593"/>
                  <dgm:constr type="ctrY" for="ch" forName="dotArrow7" refType="h" fact="0.1118"/>
                  <dgm:constr type="w" for="ch" forName="dotArrow7" refType="userD"/>
                  <dgm:constr type="h" for="ch" forName="dotArrow7" refType="userD"/>
                  <dgm:constr type="l" for="ch" forName="parTx1" refType="w" fact="0.2091"/>
                  <dgm:constr type="t" for="ch" forName="parTx1" refType="h" fact="0.9433"/>
                  <dgm:constr type="w" for="ch" forName="parTx1" refType="w" fact="0.2275"/>
                  <dgm:constr type="h" for="ch" forName="parTx1" refType="h" fact="0.0811"/>
                  <dgm:constr type="ctrX" for="ch" forName="picture1" refType="w" fact="0.1988"/>
                  <dgm:constr type="ctrY" for="ch" forName="picture1" refType="h" fact="0.9322"/>
                  <dgm:constr type="w" for="ch" forName="picture1" refType="w" fact="0.1055"/>
                  <dgm:constr type="h" for="ch" forName="picture1" refType="h" fact="0.1403"/>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273"/>
                  <dgm:constr type="t" for="ch" forName="parTx2" refType="h" fact="0.8468"/>
                  <dgm:constr type="w" for="ch" forName="parTx2" refType="w" fact="0.2275"/>
                  <dgm:constr type="h" for="ch" forName="parTx2" refType="h" fact="0.0811"/>
                  <dgm:constr type="ctrX" for="ch" forName="picture2" refType="w" fact="0.4169"/>
                  <dgm:constr type="ctrY" for="ch" forName="picture2" refType="h" fact="0.8357"/>
                  <dgm:constr type="w" for="ch" forName="picture2" refType="w" fact="0.1055"/>
                  <dgm:constr type="h" for="ch" forName="picture2" refType="h" fact="0.1403"/>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349"/>
                  <dgm:constr type="t" for="ch" forName="parTx3" refType="h" fact="0.7023"/>
                  <dgm:constr type="w" for="ch" forName="parTx3" refType="w" fact="0.2275"/>
                  <dgm:constr type="h" for="ch" forName="parTx3" refType="h" fact="0.0811"/>
                  <dgm:constr type="ctrX" for="ch" forName="picture3" refType="w" fact="0.5245"/>
                  <dgm:constr type="ctrY" for="ch" forName="picture3" refType="h" fact="0.6912"/>
                  <dgm:constr type="w" for="ch" forName="picture3" refType="w" fact="0.1055"/>
                  <dgm:constr type="h" for="ch" forName="picture3" refType="h" fact="0.1403"/>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5998"/>
                  <dgm:constr type="t" for="ch" forName="parTx4" refType="h" fact="0.5441"/>
                  <dgm:constr type="w" for="ch" forName="parTx4" refType="w" fact="0.2275"/>
                  <dgm:constr type="h" for="ch" forName="parTx4" refType="h" fact="0.0811"/>
                  <dgm:constr type="ctrX" for="ch" forName="picture4" refType="w" fact="0.5894"/>
                  <dgm:constr type="ctrY" for="ch" forName="picture4" refType="h" fact="0.533"/>
                  <dgm:constr type="w" for="ch" forName="picture4" refType="w" fact="0.1055"/>
                  <dgm:constr type="h" for="ch" forName="picture4" refType="h" fact="0.1403"/>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416"/>
                  <dgm:constr type="t" for="ch" forName="parTx5" refType="h" fact="0.3737"/>
                  <dgm:constr type="w" for="ch" forName="parTx5" refType="w" fact="0.2275"/>
                  <dgm:constr type="h" for="ch" forName="parTx5" refType="h" fact="0.0811"/>
                  <dgm:constr type="ctrX" for="ch" forName="picture5" refType="w" fact="0.6313"/>
                  <dgm:constr type="ctrY" for="ch" forName="picture5" refType="h" fact="0.3626"/>
                  <dgm:constr type="w" for="ch" forName="picture5" refType="w" fact="0.1055"/>
                  <dgm:constr type="h" for="ch" forName="picture5" refType="h" fact="0.1403"/>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644"/>
                  <dgm:constr type="t" for="ch" forName="parTx6" refType="h" fact="0.2061"/>
                  <dgm:constr type="w" for="ch" forName="parTx6" refType="w" fact="0.2275"/>
                  <dgm:constr type="h" for="ch" forName="parTx6" refType="h" fact="0.0811"/>
                  <dgm:constr type="ctrX" for="ch" forName="picture6" refType="w" fact="0.6541"/>
                  <dgm:constr type="ctrY" for="ch" forName="picture6" refType="h" fact="0.195"/>
                  <dgm:constr type="w" for="ch" forName="picture6" refType="w" fact="0.1055"/>
                  <dgm:constr type="h" for="ch" forName="picture6" refType="h" fact="0.1403"/>
                  <dgm:constr type="l" for="ch" forName="desTx6" refType="r" refFor="ch" refForName="parTx6"/>
                  <dgm:constr type="r" for="ch" forName="desTx6" refType="w"/>
                  <dgm:constr type="t" for="ch" forName="desTx6" refType="t" refFor="ch" refForName="parTx6"/>
                  <dgm:constr type="h" for="ch" forName="desTx6" refType="h" refFor="ch" refForName="parTx6"/>
                </dgm:constrLst>
              </dgm:if>
              <dgm:else name="Name57">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4276"/>
                  <dgm:constr type="ctrY" for="ch" forName="dot1" refType="h" fact="0.8839"/>
                  <dgm:constr type="w" for="ch" forName="dot1" refType="userD"/>
                  <dgm:constr type="h" for="ch" forName="dot1" refType="userD"/>
                  <dgm:constr type="ctrX" for="ch" forName="dot2" refType="w" fact="0.401"/>
                  <dgm:constr type="ctrY" for="ch" forName="dot2" refType="h" fact="0.8967"/>
                  <dgm:constr type="w" for="ch" forName="dot2" refType="userD"/>
                  <dgm:constr type="h" for="ch" forName="dot2" refType="userD"/>
                  <dgm:constr type="ctrX" for="ch" forName="dot3" refType="w" fact="0.3739"/>
                  <dgm:constr type="ctrY" for="ch" forName="dot3" refType="h" fact="0.9076"/>
                  <dgm:constr type="w" for="ch" forName="dot3" refType="userD"/>
                  <dgm:constr type="h" for="ch" forName="dot3" refType="userD"/>
                  <dgm:constr type="ctrX" for="ch" forName="dot4" refType="w" fact="0.3464"/>
                  <dgm:constr type="ctrY" for="ch" forName="dot4" refType="h" fact="0.9165"/>
                  <dgm:constr type="w" for="ch" forName="dot4" refType="userD"/>
                  <dgm:constr type="h" for="ch" forName="dot4" refType="userD"/>
                  <dgm:constr type="ctrX" for="ch" forName="dot5" refType="w" fact="0.3186"/>
                  <dgm:constr type="ctrY" for="ch" forName="dot5" refType="h" fact="0.9234"/>
                  <dgm:constr type="w" for="ch" forName="dot5" refType="userD"/>
                  <dgm:constr type="h" for="ch" forName="dot5" refType="userD"/>
                  <dgm:constr type="ctrX" for="ch" forName="dot6" refType="w" fact="0.5786"/>
                  <dgm:constr type="ctrY" for="ch" forName="dot6" refType="h" fact="0.764"/>
                  <dgm:constr type="w" for="ch" forName="dot6" refType="userD"/>
                  <dgm:constr type="h" for="ch" forName="dot6" refType="userD"/>
                  <dgm:constr type="ctrX" for="ch" forName="dot7" refType="w" fact="0.5564"/>
                  <dgm:constr type="ctrY" for="ch" forName="dot7" refType="h" fact="0.7878"/>
                  <dgm:constr type="w" for="ch" forName="dot7" refType="userD"/>
                  <dgm:constr type="h" for="ch" forName="dot7" refType="userD"/>
                  <dgm:constr type="ctrX" for="ch" forName="dot8" refType="w" fact="0.675"/>
                  <dgm:constr type="ctrY" for="ch" forName="dot8" refType="h" fact="0.6227"/>
                  <dgm:constr type="w" for="ch" forName="dot8" refType="userD"/>
                  <dgm:constr type="h" for="ch" forName="dot8" refType="userD"/>
                  <dgm:constr type="ctrX" for="ch" forName="dot9" refType="w" fact="0.7403"/>
                  <dgm:constr type="ctrY" for="ch" forName="dot9" refType="h" fact="0.4556"/>
                  <dgm:constr type="w" for="ch" forName="dot9" refType="userD"/>
                  <dgm:constr type="h" for="ch" forName="dot9" refType="userD"/>
                  <dgm:constr type="ctrX" for="ch" forName="dot10" refType="w" fact="0.7714"/>
                  <dgm:constr type="ctrY" for="ch" forName="dot10" refType="h" fact="0.2816"/>
                  <dgm:constr type="w" for="ch" forName="dot10" refType="userD"/>
                  <dgm:constr type="h" for="ch" forName="dot10" refType="userD"/>
                  <dgm:constr type="ctrX" for="ch" forName="dotArrow1" refType="w" fact="0.7443"/>
                  <dgm:constr type="ctrY" for="ch" forName="dotArrow1" refType="h" fact="0.0748"/>
                  <dgm:constr type="w" for="ch" forName="dotArrow1" refType="userD"/>
                  <dgm:constr type="h" for="ch" forName="dotArrow1" refType="userD"/>
                  <dgm:constr type="ctrX" for="ch" forName="dotArrow2" refType="w" fact="0.7628"/>
                  <dgm:constr type="ctrY" for="ch" forName="dotArrow2" refType="h" fact="0.0581"/>
                  <dgm:constr type="w" for="ch" forName="dotArrow2" refType="userD"/>
                  <dgm:constr type="h" for="ch" forName="dotArrow2" refType="userD"/>
                  <dgm:constr type="ctrX" for="ch" forName="dotArrow3" refType="w" fact="0.7814"/>
                  <dgm:constr type="ctrY" for="ch" forName="dotArrow3" refType="h" fact="0.0414"/>
                  <dgm:constr type="w" for="ch" forName="dotArrow3" refType="userD"/>
                  <dgm:constr type="h" for="ch" forName="dotArrow3" refType="userD"/>
                  <dgm:constr type="ctrX" for="ch" forName="dotArrow4" refType="w" fact="0.7999"/>
                  <dgm:constr type="ctrY" for="ch" forName="dotArrow4" refType="h" fact="0.0581"/>
                  <dgm:constr type="w" for="ch" forName="dotArrow4" refType="userD"/>
                  <dgm:constr type="h" for="ch" forName="dotArrow4" refType="userD"/>
                  <dgm:constr type="ctrX" for="ch" forName="dotArrow5" refType="w" fact="0.8184"/>
                  <dgm:constr type="ctrY" for="ch" forName="dotArrow5" refType="h" fact="0.0748"/>
                  <dgm:constr type="w" for="ch" forName="dotArrow5" refType="userD"/>
                  <dgm:constr type="h" for="ch" forName="dotArrow5" refType="userD"/>
                  <dgm:constr type="ctrX" for="ch" forName="dotArrow6" refType="w" fact="0.7814"/>
                  <dgm:constr type="ctrY" for="ch" forName="dotArrow6" refType="h" fact="0.0766"/>
                  <dgm:constr type="w" for="ch" forName="dotArrow6" refType="userD"/>
                  <dgm:constr type="h" for="ch" forName="dotArrow6" refType="userD"/>
                  <dgm:constr type="ctrX" for="ch" forName="dotArrow7" refType="w" fact="0.7814"/>
                  <dgm:constr type="ctrY" for="ch" forName="dotArrow7" refType="h" fact="0.1118"/>
                  <dgm:constr type="w" for="ch" forName="dotArrow7" refType="userD"/>
                  <dgm:constr type="h" for="ch" forName="dotArrow7" refType="userD"/>
                  <dgm:constr type="l" for="ch" forName="parTx1" refType="w" fact="0.2479"/>
                  <dgm:constr type="t" for="ch" forName="parTx1" refType="h" fact="0.9416"/>
                  <dgm:constr type="w" for="ch" forName="parTx1" refType="w" fact="0.2696"/>
                  <dgm:constr type="h" for="ch" forName="parTx1" refType="h" fact="0.0811"/>
                  <dgm:constr type="ctrX" for="ch" forName="picture1" refType="w" fact="0.2356"/>
                  <dgm:constr type="ctrY" for="ch" forName="picture1" refType="h" fact="0.9322"/>
                  <dgm:constr type="w" for="ch" forName="picture1" refType="w" fact="0.125"/>
                  <dgm:constr type="h" for="ch" forName="picture1" refType="h" fact="0.1403"/>
                  <dgm:constr type="l" for="ch" forName="parTx2" refType="w" fact="0.5064"/>
                  <dgm:constr type="t" for="ch" forName="parTx2" refType="h" fact="0.8451"/>
                  <dgm:constr type="w" for="ch" forName="parTx2" refType="w" fact="0.2696"/>
                  <dgm:constr type="h" for="ch" forName="parTx2" refType="h" fact="0.0811"/>
                  <dgm:constr type="ctrX" for="ch" forName="picture2" refType="w" fact="0.4941"/>
                  <dgm:constr type="ctrY" for="ch" forName="picture2" refType="h" fact="0.8357"/>
                  <dgm:constr type="w" for="ch" forName="picture2" refType="w" fact="0.125"/>
                  <dgm:constr type="h" for="ch" forName="picture2" refType="h" fact="0.1403"/>
                  <dgm:constr type="l" for="ch" forName="parTx3" refType="w" fact="0.6339"/>
                  <dgm:constr type="t" for="ch" forName="parTx3" refType="h" fact="0.7006"/>
                  <dgm:constr type="w" for="ch" forName="parTx3" refType="w" fact="0.2696"/>
                  <dgm:constr type="h" for="ch" forName="parTx3" refType="h" fact="0.0811"/>
                  <dgm:constr type="ctrX" for="ch" forName="picture3" refType="w" fact="0.6216"/>
                  <dgm:constr type="ctrY" for="ch" forName="picture3" refType="h" fact="0.6912"/>
                  <dgm:constr type="w" for="ch" forName="picture3" refType="w" fact="0.125"/>
                  <dgm:constr type="h" for="ch" forName="picture3" refType="h" fact="0.1403"/>
                  <dgm:constr type="l" for="ch" forName="parTx4" refType="w" fact="0.7108"/>
                  <dgm:constr type="t" for="ch" forName="parTx4" refType="h" fact="0.5424"/>
                  <dgm:constr type="w" for="ch" forName="parTx4" refType="w" fact="0.2696"/>
                  <dgm:constr type="h" for="ch" forName="parTx4" refType="h" fact="0.0811"/>
                  <dgm:constr type="ctrX" for="ch" forName="picture4" refType="w" fact="0.6985"/>
                  <dgm:constr type="ctrY" for="ch" forName="picture4" refType="h" fact="0.533"/>
                  <dgm:constr type="w" for="ch" forName="picture4" refType="w" fact="0.125"/>
                  <dgm:constr type="h" for="ch" forName="picture4" refType="h" fact="0.1403"/>
                  <dgm:constr type="l" for="ch" forName="parTx5" refType="w" fact="0.7604"/>
                  <dgm:constr type="t" for="ch" forName="parTx5" refType="h" fact="0.372"/>
                  <dgm:constr type="w" for="ch" forName="parTx5" refType="w" fact="0.2696"/>
                  <dgm:constr type="h" for="ch" forName="parTx5" refType="h" fact="0.0811"/>
                  <dgm:constr type="ctrX" for="ch" forName="picture5" refType="w" fact="0.7481"/>
                  <dgm:constr type="ctrY" for="ch" forName="picture5" refType="h" fact="0.3626"/>
                  <dgm:constr type="w" for="ch" forName="picture5" refType="w" fact="0.125"/>
                  <dgm:constr type="h" for="ch" forName="picture5" refType="h" fact="0.1403"/>
                  <dgm:constr type="l" for="ch" forName="parTx6" refType="w" fact="0.7874"/>
                  <dgm:constr type="t" for="ch" forName="parTx6" refType="h" fact="0.2044"/>
                  <dgm:constr type="w" for="ch" forName="parTx6" refType="w" fact="0.2696"/>
                  <dgm:constr type="h" for="ch" forName="parTx6" refType="h" fact="0.0811"/>
                  <dgm:constr type="ctrX" for="ch" forName="picture6" refType="w" fact="0.7751"/>
                  <dgm:constr type="ctrY" for="ch" forName="picture6" refType="h" fact="0.195"/>
                  <dgm:constr type="w" for="ch" forName="picture6" refType="w" fact="0.125"/>
                  <dgm:constr type="h" for="ch" forName="picture6" refType="h" fact="0.1403"/>
                </dgm:constrLst>
              </dgm:else>
            </dgm:choose>
          </dgm:if>
          <dgm:else name="Name58">
            <dgm:choose name="Name59">
              <dgm:if name="Name60" axis="des" func="maxDepth" op="gt" val="1">
                <dgm:alg type="composite">
                  <dgm:param type="ar" val="1.3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userD" refType="w" fact="0.0105"/>
                  <dgm:constr type="ctrX" for="ch" forName="dot1" refType="w" fact="0.6392"/>
                  <dgm:constr type="ctrY" for="ch" forName="dot1" refType="h" fact="0.8839"/>
                  <dgm:constr type="w" for="ch" forName="dot1" refType="userD"/>
                  <dgm:constr type="h" for="ch" forName="dot1" refType="userD"/>
                  <dgm:constr type="ctrX" for="ch" forName="dot2" refType="w" fact="0.6616"/>
                  <dgm:constr type="ctrY" for="ch" forName="dot2" refType="h" fact="0.8967"/>
                  <dgm:constr type="w" for="ch" forName="dot2" refType="userD"/>
                  <dgm:constr type="h" for="ch" forName="dot2" refType="userD"/>
                  <dgm:constr type="ctrX" for="ch" forName="dot3" refType="w" fact="0.6845"/>
                  <dgm:constr type="ctrY" for="ch" forName="dot3" refType="h" fact="0.9076"/>
                  <dgm:constr type="w" for="ch" forName="dot3" refType="userD"/>
                  <dgm:constr type="h" for="ch" forName="dot3" refType="userD"/>
                  <dgm:constr type="ctrX" for="ch" forName="dot4" refType="w" fact="0.7077"/>
                  <dgm:constr type="ctrY" for="ch" forName="dot4" refType="h" fact="0.9165"/>
                  <dgm:constr type="w" for="ch" forName="dot4" refType="userD"/>
                  <dgm:constr type="h" for="ch" forName="dot4" refType="userD"/>
                  <dgm:constr type="ctrX" for="ch" forName="dot5" refType="w" fact="0.7312"/>
                  <dgm:constr type="ctrY" for="ch" forName="dot5" refType="h" fact="0.9234"/>
                  <dgm:constr type="w" for="ch" forName="dot5" refType="userD"/>
                  <dgm:constr type="h" for="ch" forName="dot5" refType="userD"/>
                  <dgm:constr type="ctrX" for="ch" forName="dot6" refType="w" fact="0.5117"/>
                  <dgm:constr type="ctrY" for="ch" forName="dot6" refType="h" fact="0.764"/>
                  <dgm:constr type="w" for="ch" forName="dot6" refType="userD"/>
                  <dgm:constr type="h" for="ch" forName="dot6" refType="userD"/>
                  <dgm:constr type="ctrX" for="ch" forName="dot7" refType="w" fact="0.5305"/>
                  <dgm:constr type="ctrY" for="ch" forName="dot7" refType="h" fact="0.7878"/>
                  <dgm:constr type="w" for="ch" forName="dot7" refType="userD"/>
                  <dgm:constr type="h" for="ch" forName="dot7" refType="userD"/>
                  <dgm:constr type="ctrX" for="ch" forName="dot8" refType="w" fact="0.4304"/>
                  <dgm:constr type="ctrY" for="ch" forName="dot8" refType="h" fact="0.6227"/>
                  <dgm:constr type="w" for="ch" forName="dot8" refType="userD"/>
                  <dgm:constr type="h" for="ch" forName="dot8" refType="userD"/>
                  <dgm:constr type="ctrX" for="ch" forName="dot9" refType="w" fact="0.3753"/>
                  <dgm:constr type="ctrY" for="ch" forName="dot9" refType="h" fact="0.4556"/>
                  <dgm:constr type="w" for="ch" forName="dot9" refType="userD"/>
                  <dgm:constr type="h" for="ch" forName="dot9" refType="userD"/>
                  <dgm:constr type="ctrX" for="ch" forName="dot10" refType="w" fact="0.3491"/>
                  <dgm:constr type="ctrY" for="ch" forName="dot10" refType="h" fact="0.2816"/>
                  <dgm:constr type="w" for="ch" forName="dot10" refType="userD"/>
                  <dgm:constr type="h" for="ch" forName="dot10" refType="userD"/>
                  <dgm:constr type="ctrX" for="ch" forName="dotArrow1" refType="w" fact="0.3719"/>
                  <dgm:constr type="ctrY" for="ch" forName="dotArrow1" refType="h" fact="0.0748"/>
                  <dgm:constr type="w" for="ch" forName="dotArrow1" refType="userD"/>
                  <dgm:constr type="h" for="ch" forName="dotArrow1" refType="userD"/>
                  <dgm:constr type="ctrX" for="ch" forName="dotArrow2" refType="w" fact="0.3563"/>
                  <dgm:constr type="ctrY" for="ch" forName="dotArrow2" refType="h" fact="0.0581"/>
                  <dgm:constr type="w" for="ch" forName="dotArrow2" refType="userD"/>
                  <dgm:constr type="h" for="ch" forName="dotArrow2" refType="userD"/>
                  <dgm:constr type="ctrX" for="ch" forName="dotArrow3" refType="w" fact="0.3407"/>
                  <dgm:constr type="ctrY" for="ch" forName="dotArrow3" refType="h" fact="0.0414"/>
                  <dgm:constr type="w" for="ch" forName="dotArrow3" refType="userD"/>
                  <dgm:constr type="h" for="ch" forName="dotArrow3" refType="userD"/>
                  <dgm:constr type="ctrX" for="ch" forName="dotArrow4" refType="w" fact="0.325"/>
                  <dgm:constr type="ctrY" for="ch" forName="dotArrow4" refType="h" fact="0.0581"/>
                  <dgm:constr type="w" for="ch" forName="dotArrow4" refType="userD"/>
                  <dgm:constr type="h" for="ch" forName="dotArrow4" refType="userD"/>
                  <dgm:constr type="ctrX" for="ch" forName="dotArrow5" refType="w" fact="0.3094"/>
                  <dgm:constr type="ctrY" for="ch" forName="dotArrow5" refType="h" fact="0.0748"/>
                  <dgm:constr type="w" for="ch" forName="dotArrow5" refType="userD"/>
                  <dgm:constr type="h" for="ch" forName="dotArrow5" refType="userD"/>
                  <dgm:constr type="ctrX" for="ch" forName="dotArrow6" refType="w" fact="0.3407"/>
                  <dgm:constr type="ctrY" for="ch" forName="dotArrow6" refType="h" fact="0.0766"/>
                  <dgm:constr type="w" for="ch" forName="dotArrow6" refType="userD"/>
                  <dgm:constr type="h" for="ch" forName="dotArrow6" refType="userD"/>
                  <dgm:constr type="ctrX" for="ch" forName="dotArrow7" refType="w" fact="0.3407"/>
                  <dgm:constr type="ctrY" for="ch" forName="dotArrow7" refType="h" fact="0.1118"/>
                  <dgm:constr type="w" for="ch" forName="dotArrow7" refType="userD"/>
                  <dgm:constr type="h" for="ch" forName="dotArrow7" refType="userD"/>
                  <dgm:constr type="r" for="ch" forName="parTx1" refType="w" fact="0.7909"/>
                  <dgm:constr type="t" for="ch" forName="parTx1" refType="h" fact="0.9433"/>
                  <dgm:constr type="w" for="ch" forName="parTx1" refType="w" fact="0.2275"/>
                  <dgm:constr type="h" for="ch" forName="parTx1" refType="h" fact="0.0811"/>
                  <dgm:constr type="ctrX" for="ch" forName="picture1" refType="w" fact="0.8012"/>
                  <dgm:constr type="ctrY" for="ch" forName="picture1" refType="h" fact="0.9322"/>
                  <dgm:constr type="w" for="ch" forName="picture1" refType="w" fact="0.1055"/>
                  <dgm:constr type="h" for="ch" forName="picture1" refType="h" fact="0.1403"/>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727"/>
                  <dgm:constr type="t" for="ch" forName="parTx2" refType="h" fact="0.8468"/>
                  <dgm:constr type="w" for="ch" forName="parTx2" refType="w" fact="0.2275"/>
                  <dgm:constr type="h" for="ch" forName="parTx2" refType="h" fact="0.0811"/>
                  <dgm:constr type="ctrX" for="ch" forName="picture2" refType="w" fact="0.5831"/>
                  <dgm:constr type="ctrY" for="ch" forName="picture2" refType="h" fact="0.8357"/>
                  <dgm:constr type="w" for="ch" forName="picture2" refType="w" fact="0.1055"/>
                  <dgm:constr type="h" for="ch" forName="picture2" refType="h" fact="0.1403"/>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651"/>
                  <dgm:constr type="t" for="ch" forName="parTx3" refType="h" fact="0.7023"/>
                  <dgm:constr type="w" for="ch" forName="parTx3" refType="w" fact="0.2275"/>
                  <dgm:constr type="h" for="ch" forName="parTx3" refType="h" fact="0.0811"/>
                  <dgm:constr type="ctrX" for="ch" forName="picture3" refType="w" fact="0.4755"/>
                  <dgm:constr type="ctrY" for="ch" forName="picture3" refType="h" fact="0.6912"/>
                  <dgm:constr type="w" for="ch" forName="picture3" refType="w" fact="0.1055"/>
                  <dgm:constr type="h" for="ch" forName="picture3" refType="h" fact="0.1403"/>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4002"/>
                  <dgm:constr type="t" for="ch" forName="parTx4" refType="h" fact="0.5441"/>
                  <dgm:constr type="w" for="ch" forName="parTx4" refType="w" fact="0.2275"/>
                  <dgm:constr type="h" for="ch" forName="parTx4" refType="h" fact="0.0811"/>
                  <dgm:constr type="ctrX" for="ch" forName="picture4" refType="w" fact="0.4106"/>
                  <dgm:constr type="ctrY" for="ch" forName="picture4" refType="h" fact="0.533"/>
                  <dgm:constr type="w" for="ch" forName="picture4" refType="w" fact="0.1055"/>
                  <dgm:constr type="h" for="ch" forName="picture4" refType="h" fact="0.1403"/>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584"/>
                  <dgm:constr type="t" for="ch" forName="parTx5" refType="h" fact="0.3737"/>
                  <dgm:constr type="w" for="ch" forName="parTx5" refType="w" fact="0.2275"/>
                  <dgm:constr type="h" for="ch" forName="parTx5" refType="h" fact="0.0811"/>
                  <dgm:constr type="ctrX" for="ch" forName="picture5" refType="w" fact="0.3687"/>
                  <dgm:constr type="ctrY" for="ch" forName="picture5" refType="h" fact="0.3626"/>
                  <dgm:constr type="w" for="ch" forName="picture5" refType="w" fact="0.1055"/>
                  <dgm:constr type="h" for="ch" forName="picture5" refType="h" fact="0.1403"/>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356"/>
                  <dgm:constr type="t" for="ch" forName="parTx6" refType="h" fact="0.2061"/>
                  <dgm:constr type="w" for="ch" forName="parTx6" refType="w" fact="0.2275"/>
                  <dgm:constr type="h" for="ch" forName="parTx6" refType="h" fact="0.0811"/>
                  <dgm:constr type="ctrX" for="ch" forName="picture6" refType="w" fact="0.3459"/>
                  <dgm:constr type="ctrY" for="ch" forName="picture6" refType="h" fact="0.195"/>
                  <dgm:constr type="w" for="ch" forName="picture6" refType="w" fact="0.1055"/>
                  <dgm:constr type="h" for="ch" forName="picture6" refType="h" fact="0.1403"/>
                  <dgm:constr type="r" for="ch" forName="desTx6" refType="l" refFor="ch" refForName="parTx6"/>
                  <dgm:constr type="l" for="ch" forName="desTx6"/>
                  <dgm:constr type="t" for="ch" forName="desTx6" refType="t" refFor="ch" refForName="parTx6"/>
                  <dgm:constr type="h" for="ch" forName="desTx6" refType="h" refFor="ch" refForName="parTx6"/>
                </dgm:constrLst>
              </dgm:if>
              <dgm:else name="Name61">
                <dgm:alg type="composite">
                  <dgm:param type="ar" val="1.1223"/>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userD" refType="w" fact="0.0125"/>
                  <dgm:constr type="ctrX" for="ch" forName="dot1" refType="w" fact="0.5724"/>
                  <dgm:constr type="ctrY" for="ch" forName="dot1" refType="h" fact="0.8839"/>
                  <dgm:constr type="w" for="ch" forName="dot1" refType="userD"/>
                  <dgm:constr type="h" for="ch" forName="dot1" refType="userD"/>
                  <dgm:constr type="ctrX" for="ch" forName="dot2" refType="w" fact="0.599"/>
                  <dgm:constr type="ctrY" for="ch" forName="dot2" refType="h" fact="0.8967"/>
                  <dgm:constr type="w" for="ch" forName="dot2" refType="userD"/>
                  <dgm:constr type="h" for="ch" forName="dot2" refType="userD"/>
                  <dgm:constr type="ctrX" for="ch" forName="dot3" refType="w" fact="0.6261"/>
                  <dgm:constr type="ctrY" for="ch" forName="dot3" refType="h" fact="0.9076"/>
                  <dgm:constr type="w" for="ch" forName="dot3" refType="userD"/>
                  <dgm:constr type="h" for="ch" forName="dot3" refType="userD"/>
                  <dgm:constr type="ctrX" for="ch" forName="dot4" refType="w" fact="0.6536"/>
                  <dgm:constr type="ctrY" for="ch" forName="dot4" refType="h" fact="0.9165"/>
                  <dgm:constr type="w" for="ch" forName="dot4" refType="userD"/>
                  <dgm:constr type="h" for="ch" forName="dot4" refType="userD"/>
                  <dgm:constr type="ctrX" for="ch" forName="dot5" refType="w" fact="0.6814"/>
                  <dgm:constr type="ctrY" for="ch" forName="dot5" refType="h" fact="0.9234"/>
                  <dgm:constr type="w" for="ch" forName="dot5" refType="userD"/>
                  <dgm:constr type="h" for="ch" forName="dot5" refType="userD"/>
                  <dgm:constr type="ctrX" for="ch" forName="dot6" refType="w" fact="0.4214"/>
                  <dgm:constr type="ctrY" for="ch" forName="dot6" refType="h" fact="0.764"/>
                  <dgm:constr type="w" for="ch" forName="dot6" refType="userD"/>
                  <dgm:constr type="h" for="ch" forName="dot6" refType="userD"/>
                  <dgm:constr type="ctrX" for="ch" forName="dot7" refType="w" fact="0.4436"/>
                  <dgm:constr type="ctrY" for="ch" forName="dot7" refType="h" fact="0.7878"/>
                  <dgm:constr type="w" for="ch" forName="dot7" refType="userD"/>
                  <dgm:constr type="h" for="ch" forName="dot7" refType="userD"/>
                  <dgm:constr type="ctrX" for="ch" forName="dot8" refType="w" fact="0.325"/>
                  <dgm:constr type="ctrY" for="ch" forName="dot8" refType="h" fact="0.6227"/>
                  <dgm:constr type="w" for="ch" forName="dot8" refType="userD"/>
                  <dgm:constr type="h" for="ch" forName="dot8" refType="userD"/>
                  <dgm:constr type="ctrX" for="ch" forName="dot9" refType="w" fact="0.2597"/>
                  <dgm:constr type="ctrY" for="ch" forName="dot9" refType="h" fact="0.4556"/>
                  <dgm:constr type="w" for="ch" forName="dot9" refType="userD"/>
                  <dgm:constr type="h" for="ch" forName="dot9" refType="userD"/>
                  <dgm:constr type="ctrX" for="ch" forName="dot10" refType="w" fact="0.2286"/>
                  <dgm:constr type="ctrY" for="ch" forName="dot10" refType="h" fact="0.2816"/>
                  <dgm:constr type="w" for="ch" forName="dot10" refType="userD"/>
                  <dgm:constr type="h" for="ch" forName="dot10" refType="userD"/>
                  <dgm:constr type="ctrX" for="ch" forName="dotArrow1" refType="w" fact="0.2557"/>
                  <dgm:constr type="ctrY" for="ch" forName="dotArrow1" refType="h" fact="0.0748"/>
                  <dgm:constr type="w" for="ch" forName="dotArrow1" refType="userD"/>
                  <dgm:constr type="h" for="ch" forName="dotArrow1" refType="userD"/>
                  <dgm:constr type="ctrX" for="ch" forName="dotArrow2" refType="w" fact="0.2372"/>
                  <dgm:constr type="ctrY" for="ch" forName="dotArrow2" refType="h" fact="0.0581"/>
                  <dgm:constr type="w" for="ch" forName="dotArrow2" refType="userD"/>
                  <dgm:constr type="h" for="ch" forName="dotArrow2" refType="userD"/>
                  <dgm:constr type="ctrX" for="ch" forName="dotArrow3" refType="w" fact="0.2187"/>
                  <dgm:constr type="ctrY" for="ch" forName="dotArrow3" refType="h" fact="0.0414"/>
                  <dgm:constr type="w" for="ch" forName="dotArrow3" refType="userD"/>
                  <dgm:constr type="h" for="ch" forName="dotArrow3" refType="userD"/>
                  <dgm:constr type="ctrX" for="ch" forName="dotArrow4" refType="w" fact="0.2001"/>
                  <dgm:constr type="ctrY" for="ch" forName="dotArrow4" refType="h" fact="0.0581"/>
                  <dgm:constr type="w" for="ch" forName="dotArrow4" refType="userD"/>
                  <dgm:constr type="h" for="ch" forName="dotArrow4" refType="userD"/>
                  <dgm:constr type="ctrX" for="ch" forName="dotArrow5" refType="w" fact="0.1816"/>
                  <dgm:constr type="ctrY" for="ch" forName="dotArrow5" refType="h" fact="0.0748"/>
                  <dgm:constr type="w" for="ch" forName="dotArrow5" refType="userD"/>
                  <dgm:constr type="h" for="ch" forName="dotArrow5" refType="userD"/>
                  <dgm:constr type="ctrX" for="ch" forName="dotArrow6" refType="w" fact="0.2187"/>
                  <dgm:constr type="ctrY" for="ch" forName="dotArrow6" refType="h" fact="0.0766"/>
                  <dgm:constr type="w" for="ch" forName="dotArrow6" refType="userD"/>
                  <dgm:constr type="h" for="ch" forName="dotArrow6" refType="userD"/>
                  <dgm:constr type="ctrX" for="ch" forName="dotArrow7" refType="w" fact="0.2187"/>
                  <dgm:constr type="ctrY" for="ch" forName="dotArrow7" refType="h" fact="0.1118"/>
                  <dgm:constr type="w" for="ch" forName="dotArrow7" refType="userD"/>
                  <dgm:constr type="h" for="ch" forName="dotArrow7" refType="userD"/>
                  <dgm:constr type="r" for="ch" forName="parTx1" refType="w" fact="0.7522"/>
                  <dgm:constr type="t" for="ch" forName="parTx1" refType="h" fact="0.9416"/>
                  <dgm:constr type="w" for="ch" forName="parTx1" refType="w" fact="0.2696"/>
                  <dgm:constr type="h" for="ch" forName="parTx1" refType="h" fact="0.0811"/>
                  <dgm:constr type="ctrX" for="ch" forName="picture1" refType="w" fact="0.7644"/>
                  <dgm:constr type="ctrY" for="ch" forName="picture1" refType="h" fact="0.9322"/>
                  <dgm:constr type="w" for="ch" forName="picture1" refType="w" fact="0.125"/>
                  <dgm:constr type="h" for="ch" forName="picture1" refType="h" fact="0.1403"/>
                  <dgm:constr type="r" for="ch" forName="parTx2" refType="w" fact="0.4937"/>
                  <dgm:constr type="t" for="ch" forName="parTx2" refType="h" fact="0.8451"/>
                  <dgm:constr type="w" for="ch" forName="parTx2" refType="w" fact="0.2696"/>
                  <dgm:constr type="h" for="ch" forName="parTx2" refType="h" fact="0.0811"/>
                  <dgm:constr type="ctrX" for="ch" forName="picture2" refType="w" fact="0.5059"/>
                  <dgm:constr type="ctrY" for="ch" forName="picture2" refType="h" fact="0.8357"/>
                  <dgm:constr type="w" for="ch" forName="picture2" refType="w" fact="0.125"/>
                  <dgm:constr type="h" for="ch" forName="picture2" refType="h" fact="0.1403"/>
                  <dgm:constr type="r" for="ch" forName="parTx3" refType="w" fact="0.3662"/>
                  <dgm:constr type="t" for="ch" forName="parTx3" refType="h" fact="0.7006"/>
                  <dgm:constr type="w" for="ch" forName="parTx3" refType="w" fact="0.2696"/>
                  <dgm:constr type="h" for="ch" forName="parTx3" refType="h" fact="0.0811"/>
                  <dgm:constr type="ctrX" for="ch" forName="picture3" refType="w" fact="0.3784"/>
                  <dgm:constr type="ctrY" for="ch" forName="picture3" refType="h" fact="0.6912"/>
                  <dgm:constr type="w" for="ch" forName="picture3" refType="w" fact="0.125"/>
                  <dgm:constr type="h" for="ch" forName="picture3" refType="h" fact="0.1403"/>
                  <dgm:constr type="r" for="ch" forName="parTx4" refType="w" fact="0.2893"/>
                  <dgm:constr type="t" for="ch" forName="parTx4" refType="h" fact="0.5424"/>
                  <dgm:constr type="w" for="ch" forName="parTx4" refType="w" fact="0.2696"/>
                  <dgm:constr type="h" for="ch" forName="parTx4" refType="h" fact="0.0811"/>
                  <dgm:constr type="ctrX" for="ch" forName="picture4" refType="w" fact="0.3015"/>
                  <dgm:constr type="ctrY" for="ch" forName="picture4" refType="h" fact="0.533"/>
                  <dgm:constr type="w" for="ch" forName="picture4" refType="w" fact="0.125"/>
                  <dgm:constr type="h" for="ch" forName="picture4" refType="h" fact="0.1403"/>
                  <dgm:constr type="r" for="ch" forName="parTx5" refType="w" fact="0.2397"/>
                  <dgm:constr type="t" for="ch" forName="parTx5" refType="h" fact="0.372"/>
                  <dgm:constr type="w" for="ch" forName="parTx5" refType="w" fact="0.2696"/>
                  <dgm:constr type="h" for="ch" forName="parTx5" refType="h" fact="0.0811"/>
                  <dgm:constr type="ctrX" for="ch" forName="picture5" refType="w" fact="0.2519"/>
                  <dgm:constr type="ctrY" for="ch" forName="picture5" refType="h" fact="0.3626"/>
                  <dgm:constr type="w" for="ch" forName="picture5" refType="w" fact="0.125"/>
                  <dgm:constr type="h" for="ch" forName="picture5" refType="h" fact="0.1403"/>
                  <dgm:constr type="r" for="ch" forName="parTx6" refType="w" fact="0.2127"/>
                  <dgm:constr type="t" for="ch" forName="parTx6" refType="h" fact="0.2044"/>
                  <dgm:constr type="w" for="ch" forName="parTx6" refType="w" fact="0.2696"/>
                  <dgm:constr type="h" for="ch" forName="parTx6" refType="h" fact="0.0811"/>
                  <dgm:constr type="ctrX" for="ch" forName="picture6" refType="w" fact="0.2249"/>
                  <dgm:constr type="ctrY" for="ch" forName="picture6" refType="h" fact="0.195"/>
                  <dgm:constr type="w" for="ch" forName="picture6" refType="w" fact="0.125"/>
                  <dgm:constr type="h" for="ch" forName="picture6" refType="h" fact="0.1403"/>
                </dgm:constrLst>
              </dgm:else>
            </dgm:choose>
          </dgm:else>
        </dgm:choose>
      </dgm:if>
      <dgm:else name="Name62">
        <dgm:choose name="Name63">
          <dgm:if name="Name64" func="var" arg="dir" op="equ" val="norm">
            <dgm:choose name="Name65">
              <dgm:if name="Name66"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3909"/>
                  <dgm:constr type="ctrY" for="ch" forName="dot1" refType="h" fact="0.8342"/>
                  <dgm:constr type="w" for="ch" forName="dot1" refType="userD"/>
                  <dgm:constr type="h" for="ch" forName="dot1" refType="userD"/>
                  <dgm:constr type="ctrX" for="ch" forName="dot2" refType="w" fact="0.3721"/>
                  <dgm:constr type="ctrY" for="ch" forName="dot2" refType="h" fact="0.8448"/>
                  <dgm:constr type="w" for="ch" forName="dot2" refType="userD"/>
                  <dgm:constr type="h" for="ch" forName="dot2" refType="userD"/>
                  <dgm:constr type="ctrX" for="ch" forName="dot3" refType="w" fact="0.353"/>
                  <dgm:constr type="ctrY" for="ch" forName="dot3" refType="h" fact="0.8539"/>
                  <dgm:constr type="w" for="ch" forName="dot3" refType="userD"/>
                  <dgm:constr type="h" for="ch" forName="dot3" refType="userD"/>
                  <dgm:constr type="ctrX" for="ch" forName="dot4" refType="w" fact="0.3337"/>
                  <dgm:constr type="ctrY" for="ch" forName="dot4" refType="h" fact="0.8615"/>
                  <dgm:constr type="w" for="ch" forName="dot4" refType="userD"/>
                  <dgm:constr type="h" for="ch" forName="dot4" refType="userD"/>
                  <dgm:constr type="ctrX" for="ch" forName="dot5" refType="w" fact="0.3142"/>
                  <dgm:constr type="ctrY" for="ch" forName="dot5" refType="h" fact="0.8676"/>
                  <dgm:constr type="w" for="ch" forName="dot5" refType="userD"/>
                  <dgm:constr type="h" for="ch" forName="dot5" refType="userD"/>
                  <dgm:constr type="ctrX" for="ch" forName="dot6" refType="w" fact="0.5088"/>
                  <dgm:constr type="ctrY" for="ch" forName="dot6" refType="h" fact="0.7255"/>
                  <dgm:constr type="w" for="ch" forName="dot6" refType="userD"/>
                  <dgm:constr type="h" for="ch" forName="dot6" refType="userD"/>
                  <dgm:constr type="ctrX" for="ch" forName="dot7" refType="w" fact="0.4926"/>
                  <dgm:constr type="ctrY" for="ch" forName="dot7" refType="h" fact="0.7454"/>
                  <dgm:constr type="w" for="ch" forName="dot7" refType="userD"/>
                  <dgm:constr type="h" for="ch" forName="dot7" refType="userD"/>
                  <dgm:constr type="ctrX" for="ch" forName="dot8" refType="w" fact="0.5836"/>
                  <dgm:constr type="ctrY" for="ch" forName="dot8" refType="h" fact="0.6026"/>
                  <dgm:constr type="w" for="ch" forName="dot8" refType="userD"/>
                  <dgm:constr type="h" for="ch" forName="dot8" refType="userD"/>
                  <dgm:constr type="ctrX" for="ch" forName="dot9" refType="w" fact="0.6371"/>
                  <dgm:constr type="ctrY" for="ch" forName="dot9" refType="h" fact="0.4632"/>
                  <dgm:constr type="w" for="ch" forName="dot9" refType="userD"/>
                  <dgm:constr type="h" for="ch" forName="dot9" refType="userD"/>
                  <dgm:constr type="ctrX" for="ch" forName="dot10" refType="w" fact="0.6701"/>
                  <dgm:constr type="ctrY" for="ch" forName="dot10" refType="h" fact="0.3187"/>
                  <dgm:constr type="w" for="ch" forName="dot10" refType="userD"/>
                  <dgm:constr type="h" for="ch" forName="dot10" refType="userD"/>
                  <dgm:constr type="ctrX" for="ch" forName="dot11" refType="w" fact="0.6853"/>
                  <dgm:constr type="ctrY" for="ch" forName="dot11" refType="h" fact="0.1763"/>
                  <dgm:constr type="w" for="ch" forName="dot11" refType="userD"/>
                  <dgm:constr type="h" for="ch" forName="dot11" refType="userD"/>
                  <dgm:constr type="ctrX" for="ch" forName="dotArrow1" refType="w" fact="0.6627"/>
                  <dgm:constr type="ctrY" for="ch" forName="dotArrow1" refType="h" fact="-0.0099"/>
                  <dgm:constr type="w" for="ch" forName="dotArrow1" refType="userD"/>
                  <dgm:constr type="h" for="ch" forName="dotArrow1" refType="userD"/>
                  <dgm:constr type="ctrX" for="ch" forName="dotArrow2" refType="w" fact="0.6773"/>
                  <dgm:constr type="ctrY" for="ch" forName="dotArrow2" refType="h" fact="-0.0239"/>
                  <dgm:constr type="w" for="ch" forName="dotArrow2" refType="userD"/>
                  <dgm:constr type="h" for="ch" forName="dotArrow2" refType="userD"/>
                  <dgm:constr type="ctrX" for="ch" forName="dotArrow3" refType="w" fact="0.6919"/>
                  <dgm:constr type="ctrY" for="ch" forName="dotArrow3" refType="h" fact="-0.0378"/>
                  <dgm:constr type="w" for="ch" forName="dotArrow3" refType="userD"/>
                  <dgm:constr type="h" for="ch" forName="dotArrow3" refType="userD"/>
                  <dgm:constr type="ctrX" for="ch" forName="dotArrow4" refType="w" fact="0.7065"/>
                  <dgm:constr type="ctrY" for="ch" forName="dotArrow4" refType="h" fact="-0.0239"/>
                  <dgm:constr type="w" for="ch" forName="dotArrow4" refType="userD"/>
                  <dgm:constr type="h" for="ch" forName="dotArrow4" refType="userD"/>
                  <dgm:constr type="ctrX" for="ch" forName="dotArrow5" refType="w" fact="0.7212"/>
                  <dgm:constr type="ctrY" for="ch" forName="dotArrow5" refType="h" fact="-0.0099"/>
                  <dgm:constr type="w" for="ch" forName="dotArrow5" refType="userD"/>
                  <dgm:constr type="h" for="ch" forName="dotArrow5" refType="userD"/>
                  <dgm:constr type="ctrX" for="ch" forName="dotArrow6" refType="w" fact="0.6919"/>
                  <dgm:constr type="ctrY" for="ch" forName="dotArrow6" refType="h" fact="-0.0084"/>
                  <dgm:constr type="w" for="ch" forName="dotArrow6" refType="userD"/>
                  <dgm:constr type="h" for="ch" forName="dotArrow6" refType="userD"/>
                  <dgm:constr type="ctrX" for="ch" forName="dotArrow7" refType="w" fact="0.6919"/>
                  <dgm:constr type="ctrY" for="ch" forName="dotArrow7" refType="h" fact="0.0211"/>
                  <dgm:constr type="w" for="ch" forName="dotArrow7" refType="userD"/>
                  <dgm:constr type="h" for="ch" forName="dotArrow7" refType="userD"/>
                  <dgm:constr type="l" for="ch" forName="parTx1" refType="w" fact="0.2556"/>
                  <dgm:constr type="t" for="ch" forName="parTx1" refType="h" fact="0.8856"/>
                  <dgm:constr type="w" for="ch" forName="parTx1" refType="w" fact="0.2101"/>
                  <dgm:constr type="h" for="ch" forName="parTx1" refType="h" fact="0.0704"/>
                  <dgm:constr type="ctrX" for="ch" forName="picture1" refType="w" fact="0.246"/>
                  <dgm:constr type="ctrY" for="ch" forName="picture1" refType="h" fact="0.8769"/>
                  <dgm:constr type="w" for="ch" forName="picture1" refType="w" fact="0.0974"/>
                  <dgm:constr type="h" for="ch" forName="picture1" refType="h" fact="0.1218"/>
                  <dgm:constr type="l" for="ch" forName="desTx1" refType="r" refFor="ch" refForName="parTx1"/>
                  <dgm:constr type="r" for="ch" forName="desTx1" refType="w"/>
                  <dgm:constr type="t" for="ch" forName="desTx1" refType="t" refFor="ch" refForName="parTx1"/>
                  <dgm:constr type="h" for="ch" forName="desTx1" refType="h" refFor="ch" refForName="parTx1"/>
                  <dgm:constr type="l" for="ch" forName="parTx2" refType="w" fact="0.4535"/>
                  <dgm:constr type="t" for="ch" forName="parTx2" refType="h" fact="0.7956"/>
                  <dgm:constr type="w" for="ch" forName="parTx2" refType="w" fact="0.2101"/>
                  <dgm:constr type="h" for="ch" forName="parTx2" refType="h" fact="0.0704"/>
                  <dgm:constr type="ctrX" for="ch" forName="picture2" refType="w" fact="0.4439"/>
                  <dgm:constr type="ctrY" for="ch" forName="picture2" refType="h" fact="0.787"/>
                  <dgm:constr type="w" for="ch" forName="picture2" refType="w" fact="0.0974"/>
                  <dgm:constr type="h" for="ch" forName="picture2" refType="h" fact="0.1218"/>
                  <dgm:constr type="l" for="ch" forName="desTx2" refType="r" refFor="ch" refForName="parTx2"/>
                  <dgm:constr type="r" for="ch" forName="desTx2" refType="w"/>
                  <dgm:constr type="t" for="ch" forName="desTx2" refType="t" refFor="ch" refForName="parTx2"/>
                  <dgm:constr type="h" for="ch" forName="desTx2" refType="h" refFor="ch" refForName="parTx2"/>
                  <dgm:constr type="l" for="ch" forName="parTx3" refType="w" fact="0.5511"/>
                  <dgm:constr type="t" for="ch" forName="parTx3" refType="h" fact="0.673"/>
                  <dgm:constr type="w" for="ch" forName="parTx3" refType="w" fact="0.2101"/>
                  <dgm:constr type="h" for="ch" forName="parTx3" refType="h" fact="0.0704"/>
                  <dgm:constr type="ctrX" for="ch" forName="picture3" refType="w" fact="0.5415"/>
                  <dgm:constr type="ctrY" for="ch" forName="picture3" refType="h" fact="0.6644"/>
                  <dgm:constr type="w" for="ch" forName="picture3" refType="w" fact="0.0974"/>
                  <dgm:constr type="h" for="ch" forName="picture3" refType="h" fact="0.1218"/>
                  <dgm:constr type="l" for="ch" forName="desTx3" refType="r" refFor="ch" refForName="parTx3"/>
                  <dgm:constr type="r" for="ch" forName="desTx3" refType="w"/>
                  <dgm:constr type="t" for="ch" forName="desTx3" refType="t" refFor="ch" refForName="parTx3"/>
                  <dgm:constr type="h" for="ch" forName="desTx3" refType="h" refFor="ch" refForName="parTx3"/>
                  <dgm:constr type="l" for="ch" forName="parTx4" refType="w" fact="0.6132"/>
                  <dgm:constr type="t" for="ch" forName="parTx4" refType="h" fact="0.538"/>
                  <dgm:constr type="w" for="ch" forName="parTx4" refType="w" fact="0.2101"/>
                  <dgm:constr type="h" for="ch" forName="parTx4" refType="h" fact="0.0704"/>
                  <dgm:constr type="ctrX" for="ch" forName="picture4" refType="w" fact="0.6037"/>
                  <dgm:constr type="ctrY" for="ch" forName="picture4" refType="h" fact="0.5294"/>
                  <dgm:constr type="w" for="ch" forName="picture4" refType="w" fact="0.0974"/>
                  <dgm:constr type="h" for="ch" forName="picture4" refType="h" fact="0.1218"/>
                  <dgm:constr type="l" for="ch" forName="desTx4" refType="r" refFor="ch" refForName="parTx4"/>
                  <dgm:constr type="r" for="ch" forName="desTx4" refType="w"/>
                  <dgm:constr type="t" for="ch" forName="desTx4" refType="t" refFor="ch" refForName="parTx4"/>
                  <dgm:constr type="h" for="ch" forName="desTx4" refType="h" refFor="ch" refForName="parTx4"/>
                  <dgm:constr type="l" for="ch" forName="parTx5" refType="w" fact="0.6576"/>
                  <dgm:constr type="t" for="ch" forName="parTx5" refType="h" fact="0.3951"/>
                  <dgm:constr type="w" for="ch" forName="parTx5" refType="w" fact="0.2101"/>
                  <dgm:constr type="h" for="ch" forName="parTx5" refType="h" fact="0.0704"/>
                  <dgm:constr type="ctrX" for="ch" forName="picture5" refType="w" fact="0.648"/>
                  <dgm:constr type="ctrY" for="ch" forName="picture5" refType="h" fact="0.3864"/>
                  <dgm:constr type="w" for="ch" forName="picture5" refType="w" fact="0.0974"/>
                  <dgm:constr type="h" for="ch" forName="picture5" refType="h" fact="0.1218"/>
                  <dgm:constr type="l" for="ch" forName="desTx5" refType="r" refFor="ch" refForName="parTx5"/>
                  <dgm:constr type="r" for="ch" forName="desTx5" refType="w"/>
                  <dgm:constr type="t" for="ch" forName="desTx5" refType="t" refFor="ch" refForName="parTx5"/>
                  <dgm:constr type="h" for="ch" forName="desTx5" refType="h" refFor="ch" refForName="parTx5"/>
                  <dgm:constr type="l" for="ch" forName="parTx6" refType="w" fact="0.6828"/>
                  <dgm:constr type="t" for="ch" forName="parTx6" refType="h" fact="0.2531"/>
                  <dgm:constr type="w" for="ch" forName="parTx6" refType="w" fact="0.2101"/>
                  <dgm:constr type="h" for="ch" forName="parTx6" refType="h" fact="0.0704"/>
                  <dgm:constr type="ctrX" for="ch" forName="picture6" refType="w" fact="0.6733"/>
                  <dgm:constr type="ctrY" for="ch" forName="picture6" refType="h" fact="0.2444"/>
                  <dgm:constr type="w" for="ch" forName="picture6" refType="w" fact="0.0974"/>
                  <dgm:constr type="h" for="ch" forName="picture6" refType="h" fact="0.1218"/>
                  <dgm:constr type="l" for="ch" forName="desTx6" refType="r" refFor="ch" refForName="parTx6"/>
                  <dgm:constr type="r" for="ch" forName="desTx6" refType="w"/>
                  <dgm:constr type="t" for="ch" forName="desTx6" refType="t" refFor="ch" refForName="parTx6"/>
                  <dgm:constr type="h" for="ch" forName="desTx6" refType="h" refFor="ch" refForName="parTx6"/>
                  <dgm:constr type="l" for="ch" forName="parTx7" refType="w" fact="0.6966"/>
                  <dgm:constr type="t" for="ch" forName="parTx7" refType="h" fact="0.1162"/>
                  <dgm:constr type="w" for="ch" forName="parTx7" refType="w" fact="0.2101"/>
                  <dgm:constr type="h" for="ch" forName="parTx7" refType="h" fact="0.0704"/>
                  <dgm:constr type="ctrX" for="ch" forName="picture7" refType="w" fact="0.6871"/>
                  <dgm:constr type="ctrY" for="ch" forName="picture7" refType="h" fact="0.1075"/>
                  <dgm:constr type="w" for="ch" forName="picture7" refType="w" fact="0.0974"/>
                  <dgm:constr type="h" for="ch" forName="picture7" refType="h" fact="0.1218"/>
                  <dgm:constr type="l" for="ch" forName="desTx7" refType="r" refFor="ch" refForName="parTx7"/>
                  <dgm:constr type="r" for="ch" forName="desTx7" refType="w"/>
                  <dgm:constr type="t" for="ch" forName="desTx7" refType="t" refFor="ch" refForName="parTx7"/>
                  <dgm:constr type="h" for="ch" forName="desTx7" refType="h" refFor="ch" refForName="parTx7"/>
                </dgm:constrLst>
              </dgm:if>
              <dgm:else name="Name67">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4459"/>
                  <dgm:constr type="ctrY" for="ch" forName="dot1" refType="h" fact="0.8342"/>
                  <dgm:constr type="w" for="ch" forName="dot1" refType="userD"/>
                  <dgm:constr type="h" for="ch" forName="dot1" refType="userD"/>
                  <dgm:constr type="ctrX" for="ch" forName="dot2" refType="w" fact="0.4244"/>
                  <dgm:constr type="ctrY" for="ch" forName="dot2" refType="h" fact="0.8448"/>
                  <dgm:constr type="w" for="ch" forName="dot2" refType="userD"/>
                  <dgm:constr type="h" for="ch" forName="dot2" refType="userD"/>
                  <dgm:constr type="ctrX" for="ch" forName="dot3" refType="w" fact="0.4026"/>
                  <dgm:constr type="ctrY" for="ch" forName="dot3" refType="h" fact="0.8539"/>
                  <dgm:constr type="w" for="ch" forName="dot3" refType="userD"/>
                  <dgm:constr type="h" for="ch" forName="dot3" refType="userD"/>
                  <dgm:constr type="ctrX" for="ch" forName="dot4" refType="w" fact="0.3806"/>
                  <dgm:constr type="ctrY" for="ch" forName="dot4" refType="h" fact="0.8615"/>
                  <dgm:constr type="w" for="ch" forName="dot4" refType="userD"/>
                  <dgm:constr type="h" for="ch" forName="dot4" refType="userD"/>
                  <dgm:constr type="ctrX" for="ch" forName="dot5" refType="w" fact="0.3584"/>
                  <dgm:constr type="ctrY" for="ch" forName="dot5" refType="h" fact="0.8676"/>
                  <dgm:constr type="w" for="ch" forName="dot5" refType="userD"/>
                  <dgm:constr type="h" for="ch" forName="dot5" refType="userD"/>
                  <dgm:constr type="ctrX" for="ch" forName="dot6" refType="w" fact="0.5803"/>
                  <dgm:constr type="ctrY" for="ch" forName="dot6" refType="h" fact="0.7255"/>
                  <dgm:constr type="w" for="ch" forName="dot6" refType="userD"/>
                  <dgm:constr type="h" for="ch" forName="dot6" refType="userD"/>
                  <dgm:constr type="ctrX" for="ch" forName="dot7" refType="w" fact="0.5618"/>
                  <dgm:constr type="ctrY" for="ch" forName="dot7" refType="h" fact="0.7454"/>
                  <dgm:constr type="w" for="ch" forName="dot7" refType="userD"/>
                  <dgm:constr type="h" for="ch" forName="dot7" refType="userD"/>
                  <dgm:constr type="ctrX" for="ch" forName="dot8" refType="w" fact="0.6656"/>
                  <dgm:constr type="ctrY" for="ch" forName="dot8" refType="h" fact="0.6026"/>
                  <dgm:constr type="w" for="ch" forName="dot8" refType="userD"/>
                  <dgm:constr type="h" for="ch" forName="dot8" refType="userD"/>
                  <dgm:constr type="ctrX" for="ch" forName="dot9" refType="w" fact="0.7266"/>
                  <dgm:constr type="ctrY" for="ch" forName="dot9" refType="h" fact="0.4632"/>
                  <dgm:constr type="w" for="ch" forName="dot9" refType="userD"/>
                  <dgm:constr type="h" for="ch" forName="dot9" refType="userD"/>
                  <dgm:constr type="ctrX" for="ch" forName="dot10" refType="w" fact="0.7643"/>
                  <dgm:constr type="ctrY" for="ch" forName="dot10" refType="h" fact="0.3187"/>
                  <dgm:constr type="w" for="ch" forName="dot10" refType="userD"/>
                  <dgm:constr type="h" for="ch" forName="dot10" refType="userD"/>
                  <dgm:constr type="ctrX" for="ch" forName="dot11" refType="w" fact="0.7816"/>
                  <dgm:constr type="ctrY" for="ch" forName="dot11" refType="h" fact="0.1763"/>
                  <dgm:constr type="w" for="ch" forName="dot11" refType="userD"/>
                  <dgm:constr type="h" for="ch" forName="dot11" refType="userD"/>
                  <dgm:constr type="ctrX" for="ch" forName="dotArrow1" refType="w" fact="0.7558"/>
                  <dgm:constr type="ctrY" for="ch" forName="dotArrow1" refType="h" fact="-0.0099"/>
                  <dgm:constr type="w" for="ch" forName="dotArrow1" refType="userD"/>
                  <dgm:constr type="h" for="ch" forName="dotArrow1" refType="userD"/>
                  <dgm:constr type="ctrX" for="ch" forName="dotArrow2" refType="w" fact="0.7725"/>
                  <dgm:constr type="ctrY" for="ch" forName="dotArrow2" refType="h" fact="-0.0239"/>
                  <dgm:constr type="w" for="ch" forName="dotArrow2" refType="userD"/>
                  <dgm:constr type="h" for="ch" forName="dotArrow2" refType="userD"/>
                  <dgm:constr type="ctrX" for="ch" forName="dotArrow3" refType="w" fact="0.7892"/>
                  <dgm:constr type="ctrY" for="ch" forName="dotArrow3" refType="h" fact="-0.0378"/>
                  <dgm:constr type="w" for="ch" forName="dotArrow3" refType="userD"/>
                  <dgm:constr type="h" for="ch" forName="dotArrow3" refType="userD"/>
                  <dgm:constr type="ctrX" for="ch" forName="dotArrow4" refType="w" fact="0.8058"/>
                  <dgm:constr type="ctrY" for="ch" forName="dotArrow4" refType="h" fact="-0.0239"/>
                  <dgm:constr type="w" for="ch" forName="dotArrow4" refType="userD"/>
                  <dgm:constr type="h" for="ch" forName="dotArrow4" refType="userD"/>
                  <dgm:constr type="ctrX" for="ch" forName="dotArrow5" refType="w" fact="0.8225"/>
                  <dgm:constr type="ctrY" for="ch" forName="dotArrow5" refType="h" fact="-0.0099"/>
                  <dgm:constr type="w" for="ch" forName="dotArrow5" refType="userD"/>
                  <dgm:constr type="h" for="ch" forName="dotArrow5" refType="userD"/>
                  <dgm:constr type="ctrX" for="ch" forName="dotArrow6" refType="w" fact="0.7892"/>
                  <dgm:constr type="ctrY" for="ch" forName="dotArrow6" refType="h" fact="-0.0084"/>
                  <dgm:constr type="w" for="ch" forName="dotArrow6" refType="userD"/>
                  <dgm:constr type="h" for="ch" forName="dotArrow6" refType="userD"/>
                  <dgm:constr type="ctrX" for="ch" forName="dotArrow7" refType="w" fact="0.7892"/>
                  <dgm:constr type="ctrY" for="ch" forName="dotArrow7" refType="h" fact="0.0211"/>
                  <dgm:constr type="w" for="ch" forName="dotArrow7" refType="userD"/>
                  <dgm:constr type="h" for="ch" forName="dotArrow7" refType="userD"/>
                  <dgm:constr type="l" for="ch" forName="parTx1" refType="w" fact="0.2915"/>
                  <dgm:constr type="t" for="ch" forName="parTx1" refType="h" fact="0.8845"/>
                  <dgm:constr type="w" for="ch" forName="parTx1" refType="w" fact="0.2396"/>
                  <dgm:constr type="h" for="ch" forName="parTx1" refType="h" fact="0.0704"/>
                  <dgm:constr type="ctrX" for="ch" forName="picture1" refType="w" fact="0.2806"/>
                  <dgm:constr type="ctrY" for="ch" forName="picture1" refType="h" fact="0.8769"/>
                  <dgm:constr type="w" for="ch" forName="picture1" refType="w" fact="0.1111"/>
                  <dgm:constr type="h" for="ch" forName="picture1" refType="h" fact="0.1218"/>
                  <dgm:constr type="l" for="ch" forName="parTx2" refType="w" fact="0.5172"/>
                  <dgm:constr type="t" for="ch" forName="parTx2" refType="h" fact="0.7946"/>
                  <dgm:constr type="w" for="ch" forName="parTx2" refType="w" fact="0.2396"/>
                  <dgm:constr type="h" for="ch" forName="parTx2" refType="h" fact="0.0704"/>
                  <dgm:constr type="ctrX" for="ch" forName="picture2" refType="w" fact="0.5063"/>
                  <dgm:constr type="ctrY" for="ch" forName="picture2" refType="h" fact="0.787"/>
                  <dgm:constr type="w" for="ch" forName="picture2" refType="w" fact="0.1111"/>
                  <dgm:constr type="h" for="ch" forName="picture2" refType="h" fact="0.1218"/>
                  <dgm:constr type="l" for="ch" forName="parTx3" refType="w" fact="0.6285"/>
                  <dgm:constr type="t" for="ch" forName="parTx3" refType="h" fact="0.672"/>
                  <dgm:constr type="w" for="ch" forName="parTx3" refType="w" fact="0.2396"/>
                  <dgm:constr type="h" for="ch" forName="parTx3" refType="h" fact="0.0704"/>
                  <dgm:constr type="ctrX" for="ch" forName="picture3" refType="w" fact="0.6176"/>
                  <dgm:constr type="ctrY" for="ch" forName="picture3" refType="h" fact="0.6644"/>
                  <dgm:constr type="w" for="ch" forName="picture3" refType="w" fact="0.1111"/>
                  <dgm:constr type="h" for="ch" forName="picture3" refType="h" fact="0.1218"/>
                  <dgm:constr type="l" for="ch" forName="parTx4" refType="w" fact="0.6994"/>
                  <dgm:constr type="t" for="ch" forName="parTx4" refType="h" fact="0.5369"/>
                  <dgm:constr type="w" for="ch" forName="parTx4" refType="w" fact="0.2396"/>
                  <dgm:constr type="h" for="ch" forName="parTx4" refType="h" fact="0.0704"/>
                  <dgm:constr type="ctrX" for="ch" forName="picture4" refType="w" fact="0.6885"/>
                  <dgm:constr type="ctrY" for="ch" forName="picture4" refType="h" fact="0.5294"/>
                  <dgm:constr type="w" for="ch" forName="picture4" refType="w" fact="0.1111"/>
                  <dgm:constr type="h" for="ch" forName="picture4" refType="h" fact="0.1218"/>
                  <dgm:constr type="l" for="ch" forName="parTx5" refType="w" fact="0.75"/>
                  <dgm:constr type="t" for="ch" forName="parTx5" refType="h" fact="0.394"/>
                  <dgm:constr type="w" for="ch" forName="parTx5" refType="w" fact="0.2396"/>
                  <dgm:constr type="h" for="ch" forName="parTx5" refType="h" fact="0.0704"/>
                  <dgm:constr type="ctrX" for="ch" forName="picture5" refType="w" fact="0.7391"/>
                  <dgm:constr type="ctrY" for="ch" forName="picture5" refType="h" fact="0.3864"/>
                  <dgm:constr type="w" for="ch" forName="picture5" refType="w" fact="0.1111"/>
                  <dgm:constr type="h" for="ch" forName="picture5" refType="h" fact="0.1218"/>
                  <dgm:constr type="l" for="ch" forName="parTx6" refType="w" fact="0.7788"/>
                  <dgm:constr type="t" for="ch" forName="parTx6" refType="h" fact="0.252"/>
                  <dgm:constr type="w" for="ch" forName="parTx6" refType="w" fact="0.2396"/>
                  <dgm:constr type="h" for="ch" forName="parTx6" refType="h" fact="0.0704"/>
                  <dgm:constr type="ctrX" for="ch" forName="picture6" refType="w" fact="0.7679"/>
                  <dgm:constr type="ctrY" for="ch" forName="picture6" refType="h" fact="0.2444"/>
                  <dgm:constr type="w" for="ch" forName="picture6" refType="w" fact="0.1111"/>
                  <dgm:constr type="h" for="ch" forName="picture6" refType="h" fact="0.1218"/>
                  <dgm:constr type="l" for="ch" forName="parTx7" refType="w" fact="0.7945"/>
                  <dgm:constr type="t" for="ch" forName="parTx7" refType="h" fact="0.1151"/>
                  <dgm:constr type="w" for="ch" forName="parTx7" refType="w" fact="0.2396"/>
                  <dgm:constr type="h" for="ch" forName="parTx7" refType="h" fact="0.0704"/>
                  <dgm:constr type="ctrX" for="ch" forName="picture7" refType="w" fact="0.7836"/>
                  <dgm:constr type="ctrY" for="ch" forName="picture7" refType="h" fact="0.1075"/>
                  <dgm:constr type="w" for="ch" forName="picture7" refType="w" fact="0.1111"/>
                  <dgm:constr type="h" for="ch" forName="picture7" refType="h" fact="0.1218"/>
                </dgm:constrLst>
              </dgm:else>
            </dgm:choose>
          </dgm:if>
          <dgm:else name="Name68">
            <dgm:choose name="Name69">
              <dgm:if name="Name70" axis="des" func="maxDepth" op="gt" val="1">
                <dgm:alg type="composite">
                  <dgm:param type="ar" val="1.25"/>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primFontSz" for="ch" forName="desTx1" op="equ" val="65"/>
                  <dgm:constr type="primFontSz" for="ch" forName="desTx2" refType="primFontSz" refFor="ch" refForName="desTx1" op="equ"/>
                  <dgm:constr type="primFontSz" for="ch" forName="desTx3" refType="primFontSz" refFor="ch" refForName="desTx1" op="equ"/>
                  <dgm:constr type="primFontSz" for="ch" forName="desTx4" refType="primFontSz" refFor="ch" refForName="desTx1" op="equ"/>
                  <dgm:constr type="primFontSz" for="ch" forName="desTx5" refType="primFontSz" refFor="ch" refForName="desTx1" op="equ"/>
                  <dgm:constr type="primFontSz" for="ch" forName="desTx6" refType="primFontSz" refFor="ch" refForName="desTx1" op="equ"/>
                  <dgm:constr type="primFontSz" for="ch" forName="desTx7" refType="primFontSz" refFor="ch" refForName="desTx1" op="equ"/>
                  <dgm:constr type="userD" refType="w" fact="0.0097"/>
                  <dgm:constr type="ctrX" for="ch" forName="dot1" refType="w" fact="0.6091"/>
                  <dgm:constr type="ctrY" for="ch" forName="dot1" refType="h" fact="0.8342"/>
                  <dgm:constr type="w" for="ch" forName="dot1" refType="userD"/>
                  <dgm:constr type="h" for="ch" forName="dot1" refType="userD"/>
                  <dgm:constr type="ctrX" for="ch" forName="dot2" refType="w" fact="0.6279"/>
                  <dgm:constr type="ctrY" for="ch" forName="dot2" refType="h" fact="0.8448"/>
                  <dgm:constr type="w" for="ch" forName="dot2" refType="userD"/>
                  <dgm:constr type="h" for="ch" forName="dot2" refType="userD"/>
                  <dgm:constr type="ctrX" for="ch" forName="dot3" refType="w" fact="0.647"/>
                  <dgm:constr type="ctrY" for="ch" forName="dot3" refType="h" fact="0.8539"/>
                  <dgm:constr type="w" for="ch" forName="dot3" refType="userD"/>
                  <dgm:constr type="h" for="ch" forName="dot3" refType="userD"/>
                  <dgm:constr type="ctrX" for="ch" forName="dot4" refType="w" fact="0.6663"/>
                  <dgm:constr type="ctrY" for="ch" forName="dot4" refType="h" fact="0.8615"/>
                  <dgm:constr type="w" for="ch" forName="dot4" refType="userD"/>
                  <dgm:constr type="h" for="ch" forName="dot4" refType="userD"/>
                  <dgm:constr type="ctrX" for="ch" forName="dot5" refType="w" fact="0.6858"/>
                  <dgm:constr type="ctrY" for="ch" forName="dot5" refType="h" fact="0.8676"/>
                  <dgm:constr type="w" for="ch" forName="dot5" refType="userD"/>
                  <dgm:constr type="h" for="ch" forName="dot5" refType="userD"/>
                  <dgm:constr type="ctrX" for="ch" forName="dot6" refType="w" fact="0.4912"/>
                  <dgm:constr type="ctrY" for="ch" forName="dot6" refType="h" fact="0.7255"/>
                  <dgm:constr type="w" for="ch" forName="dot6" refType="userD"/>
                  <dgm:constr type="h" for="ch" forName="dot6" refType="userD"/>
                  <dgm:constr type="ctrX" for="ch" forName="dot7" refType="w" fact="0.5074"/>
                  <dgm:constr type="ctrY" for="ch" forName="dot7" refType="h" fact="0.7454"/>
                  <dgm:constr type="w" for="ch" forName="dot7" refType="userD"/>
                  <dgm:constr type="h" for="ch" forName="dot7" refType="userD"/>
                  <dgm:constr type="ctrX" for="ch" forName="dot8" refType="w" fact="0.4164"/>
                  <dgm:constr type="ctrY" for="ch" forName="dot8" refType="h" fact="0.6026"/>
                  <dgm:constr type="w" for="ch" forName="dot8" refType="userD"/>
                  <dgm:constr type="h" for="ch" forName="dot8" refType="userD"/>
                  <dgm:constr type="ctrX" for="ch" forName="dot9" refType="w" fact="0.3629"/>
                  <dgm:constr type="ctrY" for="ch" forName="dot9" refType="h" fact="0.4632"/>
                  <dgm:constr type="w" for="ch" forName="dot9" refType="userD"/>
                  <dgm:constr type="h" for="ch" forName="dot9" refType="userD"/>
                  <dgm:constr type="ctrX" for="ch" forName="dot10" refType="w" fact="0.3299"/>
                  <dgm:constr type="ctrY" for="ch" forName="dot10" refType="h" fact="0.3187"/>
                  <dgm:constr type="w" for="ch" forName="dot10" refType="userD"/>
                  <dgm:constr type="h" for="ch" forName="dot10" refType="userD"/>
                  <dgm:constr type="ctrX" for="ch" forName="dot11" refType="w" fact="0.3147"/>
                  <dgm:constr type="ctrY" for="ch" forName="dot11" refType="h" fact="0.1763"/>
                  <dgm:constr type="w" for="ch" forName="dot11" refType="userD"/>
                  <dgm:constr type="h" for="ch" forName="dot11" refType="userD"/>
                  <dgm:constr type="ctrX" for="ch" forName="dotArrow1" refType="w" fact="0.3373"/>
                  <dgm:constr type="ctrY" for="ch" forName="dotArrow1" refType="h" fact="-0.0099"/>
                  <dgm:constr type="w" for="ch" forName="dotArrow1" refType="userD"/>
                  <dgm:constr type="h" for="ch" forName="dotArrow1" refType="userD"/>
                  <dgm:constr type="ctrX" for="ch" forName="dotArrow2" refType="w" fact="0.3227"/>
                  <dgm:constr type="ctrY" for="ch" forName="dotArrow2" refType="h" fact="-0.0239"/>
                  <dgm:constr type="w" for="ch" forName="dotArrow2" refType="userD"/>
                  <dgm:constr type="h" for="ch" forName="dotArrow2" refType="userD"/>
                  <dgm:constr type="ctrX" for="ch" forName="dotArrow3" refType="w" fact="0.3081"/>
                  <dgm:constr type="ctrY" for="ch" forName="dotArrow3" refType="h" fact="-0.0378"/>
                  <dgm:constr type="w" for="ch" forName="dotArrow3" refType="userD"/>
                  <dgm:constr type="h" for="ch" forName="dotArrow3" refType="userD"/>
                  <dgm:constr type="ctrX" for="ch" forName="dotArrow4" refType="w" fact="0.2935"/>
                  <dgm:constr type="ctrY" for="ch" forName="dotArrow4" refType="h" fact="-0.0239"/>
                  <dgm:constr type="w" for="ch" forName="dotArrow4" refType="userD"/>
                  <dgm:constr type="h" for="ch" forName="dotArrow4" refType="userD"/>
                  <dgm:constr type="ctrX" for="ch" forName="dotArrow5" refType="w" fact="0.2788"/>
                  <dgm:constr type="ctrY" for="ch" forName="dotArrow5" refType="h" fact="-0.0099"/>
                  <dgm:constr type="w" for="ch" forName="dotArrow5" refType="userD"/>
                  <dgm:constr type="h" for="ch" forName="dotArrow5" refType="userD"/>
                  <dgm:constr type="ctrX" for="ch" forName="dotArrow6" refType="w" fact="0.3081"/>
                  <dgm:constr type="ctrY" for="ch" forName="dotArrow6" refType="h" fact="-0.0084"/>
                  <dgm:constr type="w" for="ch" forName="dotArrow6" refType="userD"/>
                  <dgm:constr type="h" for="ch" forName="dotArrow6" refType="userD"/>
                  <dgm:constr type="ctrX" for="ch" forName="dotArrow7" refType="w" fact="0.3081"/>
                  <dgm:constr type="ctrY" for="ch" forName="dotArrow7" refType="h" fact="0.0211"/>
                  <dgm:constr type="w" for="ch" forName="dotArrow7" refType="userD"/>
                  <dgm:constr type="h" for="ch" forName="dotArrow7" refType="userD"/>
                  <dgm:constr type="r" for="ch" forName="parTx1" refType="w" fact="0.7444"/>
                  <dgm:constr type="t" for="ch" forName="parTx1" refType="h" fact="0.8856"/>
                  <dgm:constr type="w" for="ch" forName="parTx1" refType="w" fact="0.2101"/>
                  <dgm:constr type="h" for="ch" forName="parTx1" refType="h" fact="0.0704"/>
                  <dgm:constr type="ctrX" for="ch" forName="picture1" refType="w" fact="0.754"/>
                  <dgm:constr type="ctrY" for="ch" forName="picture1" refType="h" fact="0.8769"/>
                  <dgm:constr type="w" for="ch" forName="picture1" refType="w" fact="0.0974"/>
                  <dgm:constr type="h" for="ch" forName="picture1" refType="h" fact="0.1218"/>
                  <dgm:constr type="r" for="ch" forName="desTx1" refType="l" refFor="ch" refForName="parTx1"/>
                  <dgm:constr type="l" for="ch" forName="desTx1"/>
                  <dgm:constr type="t" for="ch" forName="desTx1" refType="t" refFor="ch" refForName="parTx1"/>
                  <dgm:constr type="h" for="ch" forName="desTx1" refType="h" refFor="ch" refForName="parTx1"/>
                  <dgm:constr type="r" for="ch" forName="parTx2" refType="w" fact="0.5465"/>
                  <dgm:constr type="t" for="ch" forName="parTx2" refType="h" fact="0.7956"/>
                  <dgm:constr type="w" for="ch" forName="parTx2" refType="w" fact="0.2101"/>
                  <dgm:constr type="h" for="ch" forName="parTx2" refType="h" fact="0.0704"/>
                  <dgm:constr type="ctrX" for="ch" forName="picture2" refType="w" fact="0.5561"/>
                  <dgm:constr type="ctrY" for="ch" forName="picture2" refType="h" fact="0.787"/>
                  <dgm:constr type="w" for="ch" forName="picture2" refType="w" fact="0.0974"/>
                  <dgm:constr type="h" for="ch" forName="picture2" refType="h" fact="0.1218"/>
                  <dgm:constr type="r" for="ch" forName="desTx2" refType="l" refFor="ch" refForName="parTx2"/>
                  <dgm:constr type="l" for="ch" forName="desTx2"/>
                  <dgm:constr type="t" for="ch" forName="desTx2" refType="t" refFor="ch" refForName="parTx2"/>
                  <dgm:constr type="h" for="ch" forName="desTx2" refType="h" refFor="ch" refForName="parTx2"/>
                  <dgm:constr type="r" for="ch" forName="parTx3" refType="w" fact="0.4489"/>
                  <dgm:constr type="t" for="ch" forName="parTx3" refType="h" fact="0.673"/>
                  <dgm:constr type="w" for="ch" forName="parTx3" refType="w" fact="0.2101"/>
                  <dgm:constr type="h" for="ch" forName="parTx3" refType="h" fact="0.0704"/>
                  <dgm:constr type="ctrX" for="ch" forName="picture3" refType="w" fact="0.4585"/>
                  <dgm:constr type="ctrY" for="ch" forName="picture3" refType="h" fact="0.6644"/>
                  <dgm:constr type="w" for="ch" forName="picture3" refType="w" fact="0.0974"/>
                  <dgm:constr type="h" for="ch" forName="picture3" refType="h" fact="0.1218"/>
                  <dgm:constr type="r" for="ch" forName="desTx3" refType="l" refFor="ch" refForName="parTx3"/>
                  <dgm:constr type="l" for="ch" forName="desTx3"/>
                  <dgm:constr type="t" for="ch" forName="desTx3" refType="t" refFor="ch" refForName="parTx3"/>
                  <dgm:constr type="h" for="ch" forName="desTx3" refType="h" refFor="ch" refForName="parTx3"/>
                  <dgm:constr type="r" for="ch" forName="parTx4" refType="w" fact="0.3868"/>
                  <dgm:constr type="t" for="ch" forName="parTx4" refType="h" fact="0.538"/>
                  <dgm:constr type="w" for="ch" forName="parTx4" refType="w" fact="0.2101"/>
                  <dgm:constr type="h" for="ch" forName="parTx4" refType="h" fact="0.0704"/>
                  <dgm:constr type="ctrX" for="ch" forName="picture4" refType="w" fact="0.3963"/>
                  <dgm:constr type="ctrY" for="ch" forName="picture4" refType="h" fact="0.5294"/>
                  <dgm:constr type="w" for="ch" forName="picture4" refType="w" fact="0.0974"/>
                  <dgm:constr type="h" for="ch" forName="picture4" refType="h" fact="0.1218"/>
                  <dgm:constr type="r" for="ch" forName="desTx4" refType="l" refFor="ch" refForName="parTx4"/>
                  <dgm:constr type="l" for="ch" forName="desTx4"/>
                  <dgm:constr type="t" for="ch" forName="desTx4" refType="t" refFor="ch" refForName="parTx4"/>
                  <dgm:constr type="h" for="ch" forName="desTx4" refType="h" refFor="ch" refForName="parTx4"/>
                  <dgm:constr type="r" for="ch" forName="parTx5" refType="w" fact="0.3424"/>
                  <dgm:constr type="t" for="ch" forName="parTx5" refType="h" fact="0.3951"/>
                  <dgm:constr type="w" for="ch" forName="parTx5" refType="w" fact="0.2101"/>
                  <dgm:constr type="h" for="ch" forName="parTx5" refType="h" fact="0.0704"/>
                  <dgm:constr type="ctrX" for="ch" forName="picture5" refType="w" fact="0.352"/>
                  <dgm:constr type="ctrY" for="ch" forName="picture5" refType="h" fact="0.3864"/>
                  <dgm:constr type="w" for="ch" forName="picture5" refType="w" fact="0.0974"/>
                  <dgm:constr type="h" for="ch" forName="picture5" refType="h" fact="0.1218"/>
                  <dgm:constr type="r" for="ch" forName="desTx5" refType="l" refFor="ch" refForName="parTx5"/>
                  <dgm:constr type="l" for="ch" forName="desTx5"/>
                  <dgm:constr type="t" for="ch" forName="desTx5" refType="t" refFor="ch" refForName="parTx5"/>
                  <dgm:constr type="h" for="ch" forName="desTx5" refType="h" refFor="ch" refForName="parTx5"/>
                  <dgm:constr type="r" for="ch" forName="parTx6" refType="w" fact="0.3172"/>
                  <dgm:constr type="t" for="ch" forName="parTx6" refType="h" fact="0.2531"/>
                  <dgm:constr type="w" for="ch" forName="parTx6" refType="w" fact="0.2101"/>
                  <dgm:constr type="h" for="ch" forName="parTx6" refType="h" fact="0.0704"/>
                  <dgm:constr type="ctrX" for="ch" forName="picture6" refType="w" fact="0.3267"/>
                  <dgm:constr type="ctrY" for="ch" forName="picture6" refType="h" fact="0.2444"/>
                  <dgm:constr type="w" for="ch" forName="picture6" refType="w" fact="0.0974"/>
                  <dgm:constr type="h" for="ch" forName="picture6" refType="h" fact="0.1218"/>
                  <dgm:constr type="r" for="ch" forName="desTx6" refType="l" refFor="ch" refForName="parTx6"/>
                  <dgm:constr type="l" for="ch" forName="desTx6"/>
                  <dgm:constr type="t" for="ch" forName="desTx6" refType="t" refFor="ch" refForName="parTx6"/>
                  <dgm:constr type="h" for="ch" forName="desTx6" refType="h" refFor="ch" refForName="parTx6"/>
                  <dgm:constr type="r" for="ch" forName="parTx7" refType="w" fact="0.3034"/>
                  <dgm:constr type="t" for="ch" forName="parTx7" refType="h" fact="0.1162"/>
                  <dgm:constr type="w" for="ch" forName="parTx7" refType="w" fact="0.2101"/>
                  <dgm:constr type="h" for="ch" forName="parTx7" refType="h" fact="0.0704"/>
                  <dgm:constr type="ctrX" for="ch" forName="picture7" refType="w" fact="0.3129"/>
                  <dgm:constr type="ctrY" for="ch" forName="picture7" refType="h" fact="0.1075"/>
                  <dgm:constr type="w" for="ch" forName="picture7" refType="w" fact="0.0974"/>
                  <dgm:constr type="h" for="ch" forName="picture7" refType="h" fact="0.1218"/>
                  <dgm:constr type="r" for="ch" forName="desTx7" refType="l" refFor="ch" refForName="parTx7"/>
                  <dgm:constr type="l" for="ch" forName="desTx7"/>
                  <dgm:constr type="t" for="ch" forName="desTx7" refType="t" refFor="ch" refForName="parTx7"/>
                  <dgm:constr type="h" for="ch" forName="desTx7" refType="h" refFor="ch" refForName="parTx7"/>
                </dgm:constrLst>
              </dgm:if>
              <dgm:else name="Name71">
                <dgm:alg type="composite">
                  <dgm:param type="ar" val="1.096"/>
                </dgm:alg>
                <dgm:constrLst>
                  <dgm:constr type="primFontSz" for="ch" forName="parTx1" op="equ" val="65"/>
                  <dgm:constr type="primFontSz" for="ch" forName="parTx2" refType="primFontSz" refFor="ch" refForName="parTx1" op="equ"/>
                  <dgm:constr type="primFontSz" for="ch" forName="parTx3" refType="primFontSz" refFor="ch" refForName="parTx1" op="equ"/>
                  <dgm:constr type="primFontSz" for="ch" forName="parTx4" refType="primFontSz" refFor="ch" refForName="parTx1" op="equ"/>
                  <dgm:constr type="primFontSz" for="ch" forName="parTx5" refType="primFontSz" refFor="ch" refForName="parTx1" op="equ"/>
                  <dgm:constr type="primFontSz" for="ch" forName="parTx6" refType="primFontSz" refFor="ch" refForName="parTx1" op="equ"/>
                  <dgm:constr type="primFontSz" for="ch" forName="parTx7" refType="primFontSz" refFor="ch" refForName="parTx1" op="equ"/>
                  <dgm:constr type="userD" refType="w" fact="0.0111"/>
                  <dgm:constr type="ctrX" for="ch" forName="dot1" refType="w" fact="0.5541"/>
                  <dgm:constr type="ctrY" for="ch" forName="dot1" refType="h" fact="0.8342"/>
                  <dgm:constr type="w" for="ch" forName="dot1" refType="userD"/>
                  <dgm:constr type="h" for="ch" forName="dot1" refType="userD"/>
                  <dgm:constr type="ctrX" for="ch" forName="dot2" refType="w" fact="0.5756"/>
                  <dgm:constr type="ctrY" for="ch" forName="dot2" refType="h" fact="0.8448"/>
                  <dgm:constr type="w" for="ch" forName="dot2" refType="userD"/>
                  <dgm:constr type="h" for="ch" forName="dot2" refType="userD"/>
                  <dgm:constr type="ctrX" for="ch" forName="dot3" refType="w" fact="0.5974"/>
                  <dgm:constr type="ctrY" for="ch" forName="dot3" refType="h" fact="0.8539"/>
                  <dgm:constr type="w" for="ch" forName="dot3" refType="userD"/>
                  <dgm:constr type="h" for="ch" forName="dot3" refType="userD"/>
                  <dgm:constr type="ctrX" for="ch" forName="dot4" refType="w" fact="0.6194"/>
                  <dgm:constr type="ctrY" for="ch" forName="dot4" refType="h" fact="0.8615"/>
                  <dgm:constr type="w" for="ch" forName="dot4" refType="userD"/>
                  <dgm:constr type="h" for="ch" forName="dot4" refType="userD"/>
                  <dgm:constr type="ctrX" for="ch" forName="dot5" refType="w" fact="0.6416"/>
                  <dgm:constr type="ctrY" for="ch" forName="dot5" refType="h" fact="0.8676"/>
                  <dgm:constr type="w" for="ch" forName="dot5" refType="userD"/>
                  <dgm:constr type="h" for="ch" forName="dot5" refType="userD"/>
                  <dgm:constr type="ctrX" for="ch" forName="dot6" refType="w" fact="0.4197"/>
                  <dgm:constr type="ctrY" for="ch" forName="dot6" refType="h" fact="0.7255"/>
                  <dgm:constr type="w" for="ch" forName="dot6" refType="userD"/>
                  <dgm:constr type="h" for="ch" forName="dot6" refType="userD"/>
                  <dgm:constr type="ctrX" for="ch" forName="dot7" refType="w" fact="0.4382"/>
                  <dgm:constr type="ctrY" for="ch" forName="dot7" refType="h" fact="0.7454"/>
                  <dgm:constr type="w" for="ch" forName="dot7" refType="userD"/>
                  <dgm:constr type="h" for="ch" forName="dot7" refType="userD"/>
                  <dgm:constr type="ctrX" for="ch" forName="dot8" refType="w" fact="0.3344"/>
                  <dgm:constr type="ctrY" for="ch" forName="dot8" refType="h" fact="0.6026"/>
                  <dgm:constr type="w" for="ch" forName="dot8" refType="userD"/>
                  <dgm:constr type="h" for="ch" forName="dot8" refType="userD"/>
                  <dgm:constr type="ctrX" for="ch" forName="dot9" refType="w" fact="0.2734"/>
                  <dgm:constr type="ctrY" for="ch" forName="dot9" refType="h" fact="0.4632"/>
                  <dgm:constr type="w" for="ch" forName="dot9" refType="userD"/>
                  <dgm:constr type="h" for="ch" forName="dot9" refType="userD"/>
                  <dgm:constr type="ctrX" for="ch" forName="dot10" refType="w" fact="0.2357"/>
                  <dgm:constr type="ctrY" for="ch" forName="dot10" refType="h" fact="0.3187"/>
                  <dgm:constr type="w" for="ch" forName="dot10" refType="userD"/>
                  <dgm:constr type="h" for="ch" forName="dot10" refType="userD"/>
                  <dgm:constr type="ctrX" for="ch" forName="dot11" refType="w" fact="0.2184"/>
                  <dgm:constr type="ctrY" for="ch" forName="dot11" refType="h" fact="0.1763"/>
                  <dgm:constr type="w" for="ch" forName="dot11" refType="userD"/>
                  <dgm:constr type="h" for="ch" forName="dot11" refType="userD"/>
                  <dgm:constr type="ctrX" for="ch" forName="dotArrow1" refType="w" fact="0.2442"/>
                  <dgm:constr type="ctrY" for="ch" forName="dotArrow1" refType="h" fact="-0.0099"/>
                  <dgm:constr type="w" for="ch" forName="dotArrow1" refType="userD"/>
                  <dgm:constr type="h" for="ch" forName="dotArrow1" refType="userD"/>
                  <dgm:constr type="ctrX" for="ch" forName="dotArrow2" refType="w" fact="0.2275"/>
                  <dgm:constr type="ctrY" for="ch" forName="dotArrow2" refType="h" fact="-0.0239"/>
                  <dgm:constr type="w" for="ch" forName="dotArrow2" refType="userD"/>
                  <dgm:constr type="h" for="ch" forName="dotArrow2" refType="userD"/>
                  <dgm:constr type="ctrX" for="ch" forName="dotArrow3" refType="w" fact="0.2108"/>
                  <dgm:constr type="ctrY" for="ch" forName="dotArrow3" refType="h" fact="-0.0378"/>
                  <dgm:constr type="w" for="ch" forName="dotArrow3" refType="userD"/>
                  <dgm:constr type="h" for="ch" forName="dotArrow3" refType="userD"/>
                  <dgm:constr type="ctrX" for="ch" forName="dotArrow4" refType="w" fact="0.1942"/>
                  <dgm:constr type="ctrY" for="ch" forName="dotArrow4" refType="h" fact="-0.0239"/>
                  <dgm:constr type="w" for="ch" forName="dotArrow4" refType="userD"/>
                  <dgm:constr type="h" for="ch" forName="dotArrow4" refType="userD"/>
                  <dgm:constr type="ctrX" for="ch" forName="dotArrow5" refType="w" fact="0.1775"/>
                  <dgm:constr type="ctrY" for="ch" forName="dotArrow5" refType="h" fact="-0.0099"/>
                  <dgm:constr type="w" for="ch" forName="dotArrow5" refType="userD"/>
                  <dgm:constr type="h" for="ch" forName="dotArrow5" refType="userD"/>
                  <dgm:constr type="ctrX" for="ch" forName="dotArrow6" refType="w" fact="0.2108"/>
                  <dgm:constr type="ctrY" for="ch" forName="dotArrow6" refType="h" fact="-0.0084"/>
                  <dgm:constr type="w" for="ch" forName="dotArrow6" refType="userD"/>
                  <dgm:constr type="h" for="ch" forName="dotArrow6" refType="userD"/>
                  <dgm:constr type="ctrX" for="ch" forName="dotArrow7" refType="w" fact="0.2108"/>
                  <dgm:constr type="ctrY" for="ch" forName="dotArrow7" refType="h" fact="0.0211"/>
                  <dgm:constr type="w" for="ch" forName="dotArrow7" refType="userD"/>
                  <dgm:constr type="h" for="ch" forName="dotArrow7" refType="userD"/>
                  <dgm:constr type="r" for="ch" forName="parTx1" refType="w" fact="0.7085"/>
                  <dgm:constr type="t" for="ch" forName="parTx1" refType="h" fact="0.8845"/>
                  <dgm:constr type="w" for="ch" forName="parTx1" refType="w" fact="0.2396"/>
                  <dgm:constr type="h" for="ch" forName="parTx1" refType="h" fact="0.0704"/>
                  <dgm:constr type="ctrX" for="ch" forName="picture1" refType="w" fact="0.7194"/>
                  <dgm:constr type="ctrY" for="ch" forName="picture1" refType="h" fact="0.8769"/>
                  <dgm:constr type="w" for="ch" forName="picture1" refType="w" fact="0.1111"/>
                  <dgm:constr type="h" for="ch" forName="picture1" refType="h" fact="0.1218"/>
                  <dgm:constr type="r" for="ch" forName="parTx2" refType="w" fact="0.4828"/>
                  <dgm:constr type="t" for="ch" forName="parTx2" refType="h" fact="0.7946"/>
                  <dgm:constr type="w" for="ch" forName="parTx2" refType="w" fact="0.2396"/>
                  <dgm:constr type="h" for="ch" forName="parTx2" refType="h" fact="0.0704"/>
                  <dgm:constr type="ctrX" for="ch" forName="picture2" refType="w" fact="0.4937"/>
                  <dgm:constr type="ctrY" for="ch" forName="picture2" refType="h" fact="0.787"/>
                  <dgm:constr type="w" for="ch" forName="picture2" refType="w" fact="0.1111"/>
                  <dgm:constr type="h" for="ch" forName="picture2" refType="h" fact="0.1218"/>
                  <dgm:constr type="r" for="ch" forName="parTx3" refType="w" fact="0.3715"/>
                  <dgm:constr type="t" for="ch" forName="parTx3" refType="h" fact="0.672"/>
                  <dgm:constr type="w" for="ch" forName="parTx3" refType="w" fact="0.2396"/>
                  <dgm:constr type="h" for="ch" forName="parTx3" refType="h" fact="0.0704"/>
                  <dgm:constr type="ctrX" for="ch" forName="picture3" refType="w" fact="0.3824"/>
                  <dgm:constr type="ctrY" for="ch" forName="picture3" refType="h" fact="0.6644"/>
                  <dgm:constr type="w" for="ch" forName="picture3" refType="w" fact="0.1111"/>
                  <dgm:constr type="h" for="ch" forName="picture3" refType="h" fact="0.1218"/>
                  <dgm:constr type="r" for="ch" forName="parTx4" refType="w" fact="0.3006"/>
                  <dgm:constr type="t" for="ch" forName="parTx4" refType="h" fact="0.5369"/>
                  <dgm:constr type="w" for="ch" forName="parTx4" refType="w" fact="0.2396"/>
                  <dgm:constr type="h" for="ch" forName="parTx4" refType="h" fact="0.0704"/>
                  <dgm:constr type="ctrX" for="ch" forName="picture4" refType="w" fact="0.3115"/>
                  <dgm:constr type="ctrY" for="ch" forName="picture4" refType="h" fact="0.5294"/>
                  <dgm:constr type="w" for="ch" forName="picture4" refType="w" fact="0.1111"/>
                  <dgm:constr type="h" for="ch" forName="picture4" refType="h" fact="0.1218"/>
                  <dgm:constr type="r" for="ch" forName="parTx5" refType="w" fact="0.25"/>
                  <dgm:constr type="t" for="ch" forName="parTx5" refType="h" fact="0.394"/>
                  <dgm:constr type="w" for="ch" forName="parTx5" refType="w" fact="0.2396"/>
                  <dgm:constr type="h" for="ch" forName="parTx5" refType="h" fact="0.0704"/>
                  <dgm:constr type="ctrX" for="ch" forName="picture5" refType="w" fact="0.2609"/>
                  <dgm:constr type="ctrY" for="ch" forName="picture5" refType="h" fact="0.3864"/>
                  <dgm:constr type="w" for="ch" forName="picture5" refType="w" fact="0.1111"/>
                  <dgm:constr type="h" for="ch" forName="picture5" refType="h" fact="0.1218"/>
                  <dgm:constr type="r" for="ch" forName="parTx6" refType="w" fact="0.2212"/>
                  <dgm:constr type="t" for="ch" forName="parTx6" refType="h" fact="0.252"/>
                  <dgm:constr type="w" for="ch" forName="parTx6" refType="w" fact="0.2396"/>
                  <dgm:constr type="h" for="ch" forName="parTx6" refType="h" fact="0.0704"/>
                  <dgm:constr type="ctrX" for="ch" forName="picture6" refType="w" fact="0.2321"/>
                  <dgm:constr type="ctrY" for="ch" forName="picture6" refType="h" fact="0.2444"/>
                  <dgm:constr type="w" for="ch" forName="picture6" refType="w" fact="0.1111"/>
                  <dgm:constr type="h" for="ch" forName="picture6" refType="h" fact="0.1218"/>
                  <dgm:constr type="r" for="ch" forName="parTx7" refType="w" fact="0.2055"/>
                  <dgm:constr type="t" for="ch" forName="parTx7" refType="h" fact="0.1151"/>
                  <dgm:constr type="w" for="ch" forName="parTx7" refType="w" fact="0.2396"/>
                  <dgm:constr type="h" for="ch" forName="parTx7" refType="h" fact="0.0704"/>
                  <dgm:constr type="ctrX" for="ch" forName="picture7" refType="w" fact="0.2164"/>
                  <dgm:constr type="ctrY" for="ch" forName="picture7" refType="h" fact="0.1075"/>
                  <dgm:constr type="w" for="ch" forName="picture7" refType="w" fact="0.1111"/>
                  <dgm:constr type="h" for="ch" forName="picture7" refType="h" fact="0.1218"/>
                </dgm:constrLst>
              </dgm:else>
            </dgm:choose>
          </dgm:else>
        </dgm:choose>
      </dgm:else>
    </dgm:choose>
    <dgm:forEach name="wrapper" axis="self" ptType="parTrans">
      <dgm:forEach name="wrapper2" axis="self" ptType="sibTrans" st="2">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choose name="Name72">
      <dgm:if name="Name73" axis="ch" ptType="node" func="cnt" op="gte" val="2">
        <dgm:layoutNode name="dot1" styleLbl="alignNode1">
          <dgm:alg type="sp"/>
          <dgm:shape xmlns:r="http://schemas.openxmlformats.org/officeDocument/2006/relationships" type="ellipse" r:blip="">
            <dgm:adjLst/>
          </dgm:shape>
          <dgm:presOf/>
        </dgm:layoutNode>
        <dgm:layoutNode name="dot2" styleLbl="alignNode1">
          <dgm:alg type="sp"/>
          <dgm:shape xmlns:r="http://schemas.openxmlformats.org/officeDocument/2006/relationships" type="ellipse" r:blip="">
            <dgm:adjLst/>
          </dgm:shape>
          <dgm:presOf/>
        </dgm:layoutNode>
        <dgm:layoutNode name="dot3" styleLbl="alignNode1">
          <dgm:alg type="sp"/>
          <dgm:shape xmlns:r="http://schemas.openxmlformats.org/officeDocument/2006/relationships" type="ellipse" r:blip="">
            <dgm:adjLst/>
          </dgm:shape>
          <dgm:presOf/>
        </dgm:layoutNode>
      </dgm:if>
      <dgm:else name="Name74"/>
    </dgm:choose>
    <dgm:choose name="Name75">
      <dgm:if name="Name76" axis="ch" ptType="node" func="cnt" op="gte" val="3">
        <dgm:layoutNode name="dot4" styleLbl="alignNode1">
          <dgm:alg type="sp"/>
          <dgm:shape xmlns:r="http://schemas.openxmlformats.org/officeDocument/2006/relationships" type="ellipse" r:blip="">
            <dgm:adjLst/>
          </dgm:shape>
          <dgm:presOf/>
        </dgm:layoutNode>
        <dgm:layoutNode name="dot5" styleLbl="alignNode1">
          <dgm:alg type="sp"/>
          <dgm:shape xmlns:r="http://schemas.openxmlformats.org/officeDocument/2006/relationships" type="ellipse" r:blip="">
            <dgm:adjLst/>
          </dgm:shape>
          <dgm:presOf/>
        </dgm:layoutNode>
      </dgm:if>
      <dgm:else name="Name77"/>
    </dgm:choose>
    <dgm:choose name="Name78">
      <dgm:if name="Name79" axis="ch" ptType="node" func="cnt" op="gte" val="4">
        <dgm:layoutNode name="dot6" styleLbl="alignNode1">
          <dgm:alg type="sp"/>
          <dgm:shape xmlns:r="http://schemas.openxmlformats.org/officeDocument/2006/relationships" type="ellipse" r:blip="">
            <dgm:adjLst/>
          </dgm:shape>
          <dgm:presOf/>
        </dgm:layoutNode>
      </dgm:if>
      <dgm:else name="Name80"/>
    </dgm:choose>
    <dgm:choose name="Name81">
      <dgm:if name="Name82" axis="ch" ptType="node" func="cnt" op="gte" val="5">
        <dgm:layoutNode name="dot7" styleLbl="alignNode1">
          <dgm:alg type="sp"/>
          <dgm:shape xmlns:r="http://schemas.openxmlformats.org/officeDocument/2006/relationships" type="ellipse" r:blip="">
            <dgm:adjLst/>
          </dgm:shape>
          <dgm:presOf/>
        </dgm:layoutNode>
        <dgm:layoutNode name="dot8" styleLbl="alignNode1">
          <dgm:alg type="sp"/>
          <dgm:shape xmlns:r="http://schemas.openxmlformats.org/officeDocument/2006/relationships" type="ellipse" r:blip="">
            <dgm:adjLst/>
          </dgm:shape>
          <dgm:presOf/>
        </dgm:layoutNode>
      </dgm:if>
      <dgm:else name="Name83"/>
    </dgm:choose>
    <dgm:choose name="Name84">
      <dgm:if name="Name85" axis="ch" ptType="node" func="cnt" op="gte" val="6">
        <dgm:layoutNode name="dot9" styleLbl="alignNode1">
          <dgm:alg type="sp"/>
          <dgm:shape xmlns:r="http://schemas.openxmlformats.org/officeDocument/2006/relationships" type="ellipse" r:blip="">
            <dgm:adjLst/>
          </dgm:shape>
          <dgm:presOf/>
        </dgm:layoutNode>
        <dgm:layoutNode name="dot10" styleLbl="alignNode1">
          <dgm:alg type="sp"/>
          <dgm:shape xmlns:r="http://schemas.openxmlformats.org/officeDocument/2006/relationships" type="ellipse" r:blip="">
            <dgm:adjLst/>
          </dgm:shape>
          <dgm:presOf/>
        </dgm:layoutNode>
      </dgm:if>
      <dgm:else name="Name86"/>
    </dgm:choose>
    <dgm:choose name="Name87">
      <dgm:if name="Name88" axis="ch" ptType="node" func="cnt" op="gte" val="7">
        <dgm:layoutNode name="dot11" styleLbl="alignNode1">
          <dgm:alg type="sp"/>
          <dgm:shape xmlns:r="http://schemas.openxmlformats.org/officeDocument/2006/relationships" type="ellipse" r:blip="">
            <dgm:adjLst/>
          </dgm:shape>
          <dgm:presOf/>
        </dgm:layoutNode>
      </dgm:if>
      <dgm:else name="Name89"/>
    </dgm:choose>
    <dgm:choose name="Name90">
      <dgm:if name="Name91" axis="ch" ptType="node" func="cnt" op="gte" val="2">
        <dgm:layoutNode name="dotArrow1" styleLbl="alignNode1">
          <dgm:alg type="sp"/>
          <dgm:shape xmlns:r="http://schemas.openxmlformats.org/officeDocument/2006/relationships" type="ellipse" r:blip="">
            <dgm:adjLst/>
          </dgm:shape>
          <dgm:presOf/>
        </dgm:layoutNode>
        <dgm:layoutNode name="dotArrow2" styleLbl="alignNode1">
          <dgm:alg type="sp"/>
          <dgm:shape xmlns:r="http://schemas.openxmlformats.org/officeDocument/2006/relationships" type="ellipse" r:blip="">
            <dgm:adjLst/>
          </dgm:shape>
          <dgm:presOf/>
        </dgm:layoutNode>
        <dgm:layoutNode name="dotArrow3" styleLbl="alignNode1">
          <dgm:alg type="sp"/>
          <dgm:shape xmlns:r="http://schemas.openxmlformats.org/officeDocument/2006/relationships" type="ellipse" r:blip="">
            <dgm:adjLst/>
          </dgm:shape>
          <dgm:presOf/>
        </dgm:layoutNode>
        <dgm:layoutNode name="dotArrow4" styleLbl="alignNode1">
          <dgm:alg type="sp"/>
          <dgm:shape xmlns:r="http://schemas.openxmlformats.org/officeDocument/2006/relationships" type="ellipse" r:blip="">
            <dgm:adjLst/>
          </dgm:shape>
          <dgm:presOf/>
        </dgm:layoutNode>
        <dgm:layoutNode name="dotArrow5" styleLbl="alignNode1">
          <dgm:alg type="sp"/>
          <dgm:shape xmlns:r="http://schemas.openxmlformats.org/officeDocument/2006/relationships" type="ellipse" r:blip="">
            <dgm:adjLst/>
          </dgm:shape>
          <dgm:presOf/>
        </dgm:layoutNode>
        <dgm:layoutNode name="dotArrow6" styleLbl="alignNode1">
          <dgm:alg type="sp"/>
          <dgm:shape xmlns:r="http://schemas.openxmlformats.org/officeDocument/2006/relationships" type="ellipse" r:blip="">
            <dgm:adjLst/>
          </dgm:shape>
          <dgm:presOf/>
        </dgm:layoutNode>
        <dgm:layoutNode name="dotArrow7" styleLbl="alignNode1">
          <dgm:alg type="sp"/>
          <dgm:shape xmlns:r="http://schemas.openxmlformats.org/officeDocument/2006/relationships" type="ellipse" r:blip="">
            <dgm:adjLst/>
          </dgm:shape>
          <dgm:presOf/>
        </dgm:layoutNode>
      </dgm:if>
      <dgm:else name="Name92"/>
    </dgm:choose>
    <dgm:forEach name="Name93" axis="ch" ptType="node" cnt="1">
      <dgm:layoutNode name="parTx1">
        <dgm:choose name="Name94">
          <dgm:if name="Name95" func="var" arg="dir" op="equ" val="norm">
            <dgm:alg type="tx">
              <dgm:param type="parTxLTRAlign" val="l"/>
              <dgm:param type="parTxRTLAlign" val="r"/>
            </dgm:alg>
          </dgm:if>
          <dgm:else name="Name96">
            <dgm:alg type="tx">
              <dgm:param type="parTxLTRAlign" val="r"/>
              <dgm:param type="parTxRTLAlign" val="l"/>
            </dgm:alg>
          </dgm:else>
        </dgm:choose>
        <dgm:shape xmlns:r="http://schemas.openxmlformats.org/officeDocument/2006/relationships" type="roundRect" r:blip="">
          <dgm:adjLst/>
        </dgm:shape>
        <dgm:presOf axis="self" ptType="node"/>
        <dgm:choose name="Name97">
          <dgm:if name="Name98" func="var" arg="dir" op="equ" val="norm">
            <dgm:constrLst>
              <dgm:constr type="lMarg" refType="w" fact="0.6"/>
              <dgm:constr type="rMarg" refType="primFontSz" fact="0.3"/>
              <dgm:constr type="tMarg" refType="primFontSz" fact="0.3"/>
              <dgm:constr type="bMarg" refType="primFontSz" fact="0.3"/>
            </dgm:constrLst>
          </dgm:if>
          <dgm:else name="Name99">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00">
        <dgm:if name="Name101" axis="ch" ptType="node" func="cnt" op="gte" val="1">
          <dgm:layoutNode name="desTx1" styleLbl="revTx">
            <dgm:varLst>
              <dgm:bulletEnabled val="1"/>
            </dgm:varLst>
            <dgm:choose name="Name102">
              <dgm:if name="Name103" func="var" arg="dir" op="equ" val="norm">
                <dgm:choose name="Name104">
                  <dgm:if name="Name105" axis="ch" ptType="node" func="cnt" op="gte" val="2">
                    <dgm:alg type="tx">
                      <dgm:param type="parTxLTRAlign" val="l"/>
                      <dgm:param type="parTxRTLAlign" val="l"/>
                      <dgm:param type="stBulletLvl" val="1"/>
                    </dgm:alg>
                  </dgm:if>
                  <dgm:else name="Name106">
                    <dgm:alg type="tx">
                      <dgm:param type="parTxLTRAlign" val="l"/>
                      <dgm:param type="parTxRTLAlign" val="l"/>
                    </dgm:alg>
                  </dgm:else>
                </dgm:choose>
              </dgm:if>
              <dgm:else name="Name107">
                <dgm:choose name="Name108">
                  <dgm:if name="Name109" axis="ch" ptType="node" func="cnt" op="gte" val="2">
                    <dgm:alg type="tx">
                      <dgm:param type="parTxLTRAlign" val="r"/>
                      <dgm:param type="parTxRTLAlign" val="r"/>
                      <dgm:param type="shpTxLTRAlignCh" val="r"/>
                      <dgm:param type="shpTxRTLAlignCh" val="r"/>
                      <dgm:param type="stBulletLvl" val="1"/>
                    </dgm:alg>
                  </dgm:if>
                  <dgm:else name="Name110">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11"/>
      </dgm:choose>
    </dgm:forEach>
    <dgm:forEach name="Name112" axis="ch" ptType="sibTrans" hideLastTrans="0" cnt="1">
      <dgm:layoutNode name="picture1">
        <dgm:alg type="sp"/>
        <dgm:shape xmlns:r="http://schemas.openxmlformats.org/officeDocument/2006/relationships" r:blip="">
          <dgm:adjLst/>
        </dgm:shape>
        <dgm:presOf/>
        <dgm:constrLst/>
        <dgm:forEach name="Name113" ref="imageRepeat"/>
      </dgm:layoutNode>
    </dgm:forEach>
    <dgm:forEach name="Name114" axis="ch" ptType="node" st="2" cnt="1">
      <dgm:layoutNode name="parTx2">
        <dgm:choose name="Name115">
          <dgm:if name="Name116" func="var" arg="dir" op="equ" val="norm">
            <dgm:alg type="tx">
              <dgm:param type="parTxLTRAlign" val="l"/>
              <dgm:param type="parTxRTLAlign" val="r"/>
            </dgm:alg>
          </dgm:if>
          <dgm:else name="Name117">
            <dgm:alg type="tx">
              <dgm:param type="parTxLTRAlign" val="r"/>
              <dgm:param type="parTxRTLAlign" val="l"/>
            </dgm:alg>
          </dgm:else>
        </dgm:choose>
        <dgm:shape xmlns:r="http://schemas.openxmlformats.org/officeDocument/2006/relationships" type="roundRect" r:blip="">
          <dgm:adjLst/>
        </dgm:shape>
        <dgm:presOf axis="self" ptType="node"/>
        <dgm:choose name="Name118">
          <dgm:if name="Name119" func="var" arg="dir" op="equ" val="norm">
            <dgm:constrLst>
              <dgm:constr type="lMarg" refType="w" fact="0.6"/>
              <dgm:constr type="rMarg" refType="primFontSz" fact="0.3"/>
              <dgm:constr type="tMarg" refType="primFontSz" fact="0.3"/>
              <dgm:constr type="bMarg" refType="primFontSz" fact="0.3"/>
            </dgm:constrLst>
          </dgm:if>
          <dgm:else name="Name120">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21">
        <dgm:if name="Name122" axis="ch" ptType="node" func="cnt" op="gte" val="1">
          <dgm:layoutNode name="desTx2" styleLbl="revTx">
            <dgm:varLst>
              <dgm:bulletEnabled val="1"/>
            </dgm:varLst>
            <dgm:choose name="Name123">
              <dgm:if name="Name124" func="var" arg="dir" op="equ" val="norm">
                <dgm:choose name="Name125">
                  <dgm:if name="Name126" axis="ch" ptType="node" func="cnt" op="gte" val="2">
                    <dgm:alg type="tx">
                      <dgm:param type="parTxLTRAlign" val="l"/>
                      <dgm:param type="parTxRTLAlign" val="l"/>
                      <dgm:param type="stBulletLvl" val="1"/>
                    </dgm:alg>
                  </dgm:if>
                  <dgm:else name="Name127">
                    <dgm:alg type="tx">
                      <dgm:param type="parTxLTRAlign" val="l"/>
                      <dgm:param type="parTxRTLAlign" val="l"/>
                    </dgm:alg>
                  </dgm:else>
                </dgm:choose>
              </dgm:if>
              <dgm:else name="Name128">
                <dgm:choose name="Name129">
                  <dgm:if name="Name130" axis="ch" ptType="node" func="cnt" op="gte" val="2">
                    <dgm:alg type="tx">
                      <dgm:param type="parTxLTRAlign" val="r"/>
                      <dgm:param type="parTxRTLAlign" val="r"/>
                      <dgm:param type="shpTxLTRAlignCh" val="r"/>
                      <dgm:param type="shpTxRTLAlignCh" val="r"/>
                      <dgm:param type="stBulletLvl" val="1"/>
                    </dgm:alg>
                  </dgm:if>
                  <dgm:else name="Name131">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32"/>
      </dgm:choose>
    </dgm:forEach>
    <dgm:forEach name="Name133" axis="ch" ptType="sibTrans" hideLastTrans="0" st="2" cnt="1">
      <dgm:layoutNode name="picture2">
        <dgm:alg type="sp"/>
        <dgm:shape xmlns:r="http://schemas.openxmlformats.org/officeDocument/2006/relationships" r:blip="">
          <dgm:adjLst/>
        </dgm:shape>
        <dgm:presOf/>
        <dgm:constrLst/>
        <dgm:forEach name="Name134" ref="imageRepeat"/>
      </dgm:layoutNode>
    </dgm:forEach>
    <dgm:forEach name="Name135" axis="ch" ptType="node" st="3" cnt="1">
      <dgm:layoutNode name="parTx3">
        <dgm:choose name="Name136">
          <dgm:if name="Name137" func="var" arg="dir" op="equ" val="norm">
            <dgm:alg type="tx">
              <dgm:param type="parTxLTRAlign" val="l"/>
              <dgm:param type="parTxRTLAlign" val="r"/>
            </dgm:alg>
          </dgm:if>
          <dgm:else name="Name138">
            <dgm:alg type="tx">
              <dgm:param type="parTxLTRAlign" val="r"/>
              <dgm:param type="parTxRTLAlign" val="l"/>
            </dgm:alg>
          </dgm:else>
        </dgm:choose>
        <dgm:shape xmlns:r="http://schemas.openxmlformats.org/officeDocument/2006/relationships" type="roundRect" r:blip="">
          <dgm:adjLst/>
        </dgm:shape>
        <dgm:presOf axis="self" ptType="node"/>
        <dgm:choose name="Name139">
          <dgm:if name="Name140" func="var" arg="dir" op="equ" val="norm">
            <dgm:constrLst>
              <dgm:constr type="lMarg" refType="w" fact="0.6"/>
              <dgm:constr type="rMarg" refType="primFontSz" fact="0.3"/>
              <dgm:constr type="tMarg" refType="primFontSz" fact="0.3"/>
              <dgm:constr type="bMarg" refType="primFontSz" fact="0.3"/>
            </dgm:constrLst>
          </dgm:if>
          <dgm:else name="Name141">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42">
        <dgm:if name="Name143" axis="ch" ptType="node" func="cnt" op="gte" val="1">
          <dgm:layoutNode name="desTx3" styleLbl="revTx">
            <dgm:varLst>
              <dgm:bulletEnabled val="1"/>
            </dgm:varLst>
            <dgm:choose name="Name144">
              <dgm:if name="Name145" func="var" arg="dir" op="equ" val="norm">
                <dgm:choose name="Name146">
                  <dgm:if name="Name147" axis="ch" ptType="node" func="cnt" op="gte" val="2">
                    <dgm:alg type="tx">
                      <dgm:param type="parTxLTRAlign" val="l"/>
                      <dgm:param type="parTxRTLAlign" val="l"/>
                      <dgm:param type="stBulletLvl" val="1"/>
                    </dgm:alg>
                  </dgm:if>
                  <dgm:else name="Name148">
                    <dgm:alg type="tx">
                      <dgm:param type="parTxLTRAlign" val="l"/>
                      <dgm:param type="parTxRTLAlign" val="l"/>
                    </dgm:alg>
                  </dgm:else>
                </dgm:choose>
              </dgm:if>
              <dgm:else name="Name149">
                <dgm:choose name="Name150">
                  <dgm:if name="Name151" axis="ch" ptType="node" func="cnt" op="gte" val="2">
                    <dgm:alg type="tx">
                      <dgm:param type="parTxLTRAlign" val="r"/>
                      <dgm:param type="parTxRTLAlign" val="r"/>
                      <dgm:param type="shpTxLTRAlignCh" val="r"/>
                      <dgm:param type="shpTxRTLAlignCh" val="r"/>
                      <dgm:param type="stBulletLvl" val="1"/>
                    </dgm:alg>
                  </dgm:if>
                  <dgm:else name="Name152">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53"/>
      </dgm:choose>
    </dgm:forEach>
    <dgm:forEach name="Name154" axis="ch" ptType="sibTrans" hideLastTrans="0" st="3" cnt="1">
      <dgm:layoutNode name="picture3">
        <dgm:alg type="sp"/>
        <dgm:shape xmlns:r="http://schemas.openxmlformats.org/officeDocument/2006/relationships" r:blip="">
          <dgm:adjLst/>
        </dgm:shape>
        <dgm:presOf/>
        <dgm:constrLst/>
        <dgm:forEach name="Name155" ref="imageRepeat"/>
      </dgm:layoutNode>
    </dgm:forEach>
    <dgm:forEach name="Name156" axis="ch" ptType="node" st="4" cnt="1">
      <dgm:layoutNode name="parTx4">
        <dgm:choose name="Name157">
          <dgm:if name="Name158" func="var" arg="dir" op="equ" val="norm">
            <dgm:alg type="tx">
              <dgm:param type="parTxLTRAlign" val="l"/>
              <dgm:param type="parTxRTLAlign" val="r"/>
            </dgm:alg>
          </dgm:if>
          <dgm:else name="Name159">
            <dgm:alg type="tx">
              <dgm:param type="parTxLTRAlign" val="r"/>
              <dgm:param type="parTxRTLAlign" val="l"/>
            </dgm:alg>
          </dgm:else>
        </dgm:choose>
        <dgm:shape xmlns:r="http://schemas.openxmlformats.org/officeDocument/2006/relationships" type="roundRect" r:blip="">
          <dgm:adjLst/>
        </dgm:shape>
        <dgm:presOf axis="self" ptType="node"/>
        <dgm:choose name="Name160">
          <dgm:if name="Name161" func="var" arg="dir" op="equ" val="norm">
            <dgm:constrLst>
              <dgm:constr type="lMarg" refType="w" fact="0.6"/>
              <dgm:constr type="rMarg" refType="primFontSz" fact="0.3"/>
              <dgm:constr type="tMarg" refType="primFontSz" fact="0.3"/>
              <dgm:constr type="bMarg" refType="primFontSz" fact="0.3"/>
            </dgm:constrLst>
          </dgm:if>
          <dgm:else name="Name162">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63">
        <dgm:if name="Name164" axis="ch" ptType="node" func="cnt" op="gte" val="1">
          <dgm:layoutNode name="desTx4" styleLbl="revTx">
            <dgm:varLst>
              <dgm:bulletEnabled val="1"/>
            </dgm:varLst>
            <dgm:choose name="Name165">
              <dgm:if name="Name166" func="var" arg="dir" op="equ" val="norm">
                <dgm:choose name="Name167">
                  <dgm:if name="Name168" axis="ch" ptType="node" func="cnt" op="gte" val="2">
                    <dgm:alg type="tx">
                      <dgm:param type="parTxLTRAlign" val="l"/>
                      <dgm:param type="parTxRTLAlign" val="l"/>
                      <dgm:param type="stBulletLvl" val="1"/>
                    </dgm:alg>
                  </dgm:if>
                  <dgm:else name="Name169">
                    <dgm:alg type="tx">
                      <dgm:param type="parTxLTRAlign" val="l"/>
                      <dgm:param type="parTxRTLAlign" val="l"/>
                    </dgm:alg>
                  </dgm:else>
                </dgm:choose>
              </dgm:if>
              <dgm:else name="Name170">
                <dgm:choose name="Name171">
                  <dgm:if name="Name172" axis="ch" ptType="node" func="cnt" op="gte" val="2">
                    <dgm:alg type="tx">
                      <dgm:param type="parTxLTRAlign" val="r"/>
                      <dgm:param type="parTxRTLAlign" val="r"/>
                      <dgm:param type="shpTxLTRAlignCh" val="r"/>
                      <dgm:param type="shpTxRTLAlignCh" val="r"/>
                      <dgm:param type="stBulletLvl" val="1"/>
                    </dgm:alg>
                  </dgm:if>
                  <dgm:else name="Name173">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74"/>
      </dgm:choose>
    </dgm:forEach>
    <dgm:forEach name="Name175" axis="ch" ptType="sibTrans" hideLastTrans="0" st="4" cnt="1">
      <dgm:layoutNode name="picture4">
        <dgm:alg type="sp"/>
        <dgm:shape xmlns:r="http://schemas.openxmlformats.org/officeDocument/2006/relationships" r:blip="">
          <dgm:adjLst/>
        </dgm:shape>
        <dgm:presOf/>
        <dgm:constrLst/>
        <dgm:forEach name="Name176" ref="imageRepeat"/>
      </dgm:layoutNode>
    </dgm:forEach>
    <dgm:forEach name="Name177" axis="ch" ptType="node" st="5" cnt="1">
      <dgm:layoutNode name="parTx5">
        <dgm:choose name="Name178">
          <dgm:if name="Name179" func="var" arg="dir" op="equ" val="norm">
            <dgm:alg type="tx">
              <dgm:param type="parTxLTRAlign" val="l"/>
              <dgm:param type="parTxRTLAlign" val="r"/>
            </dgm:alg>
          </dgm:if>
          <dgm:else name="Name180">
            <dgm:alg type="tx">
              <dgm:param type="parTxLTRAlign" val="r"/>
              <dgm:param type="parTxRTLAlign" val="l"/>
            </dgm:alg>
          </dgm:else>
        </dgm:choose>
        <dgm:shape xmlns:r="http://schemas.openxmlformats.org/officeDocument/2006/relationships" type="roundRect" r:blip="">
          <dgm:adjLst/>
        </dgm:shape>
        <dgm:presOf axis="self" ptType="node"/>
        <dgm:choose name="Name181">
          <dgm:if name="Name182" func="var" arg="dir" op="equ" val="norm">
            <dgm:constrLst>
              <dgm:constr type="lMarg" refType="w" fact="0.6"/>
              <dgm:constr type="rMarg" refType="primFontSz" fact="0.3"/>
              <dgm:constr type="tMarg" refType="primFontSz" fact="0.3"/>
              <dgm:constr type="bMarg" refType="primFontSz" fact="0.3"/>
            </dgm:constrLst>
          </dgm:if>
          <dgm:else name="Name183">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184">
        <dgm:if name="Name185" axis="ch" ptType="node" func="cnt" op="gte" val="1">
          <dgm:layoutNode name="desTx5" styleLbl="revTx">
            <dgm:varLst>
              <dgm:bulletEnabled val="1"/>
            </dgm:varLst>
            <dgm:choose name="Name186">
              <dgm:if name="Name187" func="var" arg="dir" op="equ" val="norm">
                <dgm:choose name="Name188">
                  <dgm:if name="Name189" axis="ch" ptType="node" func="cnt" op="gte" val="2">
                    <dgm:alg type="tx">
                      <dgm:param type="parTxLTRAlign" val="l"/>
                      <dgm:param type="parTxRTLAlign" val="l"/>
                      <dgm:param type="stBulletLvl" val="1"/>
                    </dgm:alg>
                  </dgm:if>
                  <dgm:else name="Name190">
                    <dgm:alg type="tx">
                      <dgm:param type="parTxLTRAlign" val="l"/>
                      <dgm:param type="parTxRTLAlign" val="l"/>
                    </dgm:alg>
                  </dgm:else>
                </dgm:choose>
              </dgm:if>
              <dgm:else name="Name191">
                <dgm:choose name="Name192">
                  <dgm:if name="Name193" axis="ch" ptType="node" func="cnt" op="gte" val="2">
                    <dgm:alg type="tx">
                      <dgm:param type="parTxLTRAlign" val="r"/>
                      <dgm:param type="parTxRTLAlign" val="r"/>
                      <dgm:param type="shpTxLTRAlignCh" val="r"/>
                      <dgm:param type="shpTxRTLAlignCh" val="r"/>
                      <dgm:param type="stBulletLvl" val="1"/>
                    </dgm:alg>
                  </dgm:if>
                  <dgm:else name="Name194">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195"/>
      </dgm:choose>
    </dgm:forEach>
    <dgm:forEach name="Name196" axis="ch" ptType="sibTrans" hideLastTrans="0" st="5" cnt="1">
      <dgm:layoutNode name="picture5">
        <dgm:alg type="sp"/>
        <dgm:shape xmlns:r="http://schemas.openxmlformats.org/officeDocument/2006/relationships" r:blip="">
          <dgm:adjLst/>
        </dgm:shape>
        <dgm:presOf/>
        <dgm:constrLst/>
        <dgm:forEach name="Name197" ref="imageRepeat"/>
      </dgm:layoutNode>
    </dgm:forEach>
    <dgm:forEach name="Name198" axis="ch" ptType="node" st="6" cnt="1">
      <dgm:layoutNode name="parTx6">
        <dgm:choose name="Name199">
          <dgm:if name="Name200" func="var" arg="dir" op="equ" val="norm">
            <dgm:alg type="tx">
              <dgm:param type="parTxLTRAlign" val="l"/>
              <dgm:param type="parTxRTLAlign" val="r"/>
            </dgm:alg>
          </dgm:if>
          <dgm:else name="Name201">
            <dgm:alg type="tx">
              <dgm:param type="parTxLTRAlign" val="r"/>
              <dgm:param type="parTxRTLAlign" val="l"/>
            </dgm:alg>
          </dgm:else>
        </dgm:choose>
        <dgm:shape xmlns:r="http://schemas.openxmlformats.org/officeDocument/2006/relationships" type="roundRect" r:blip="">
          <dgm:adjLst/>
        </dgm:shape>
        <dgm:presOf axis="self" ptType="node"/>
        <dgm:choose name="Name202">
          <dgm:if name="Name203" func="var" arg="dir" op="equ" val="norm">
            <dgm:constrLst>
              <dgm:constr type="lMarg" refType="w" fact="0.6"/>
              <dgm:constr type="rMarg" refType="primFontSz" fact="0.3"/>
              <dgm:constr type="tMarg" refType="primFontSz" fact="0.3"/>
              <dgm:constr type="bMarg" refType="primFontSz" fact="0.3"/>
            </dgm:constrLst>
          </dgm:if>
          <dgm:else name="Name204">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05">
        <dgm:if name="Name206" axis="ch" ptType="node" func="cnt" op="gte" val="1">
          <dgm:layoutNode name="desTx6" styleLbl="revTx">
            <dgm:varLst>
              <dgm:bulletEnabled val="1"/>
            </dgm:varLst>
            <dgm:choose name="Name207">
              <dgm:if name="Name208" func="var" arg="dir" op="equ" val="norm">
                <dgm:choose name="Name209">
                  <dgm:if name="Name210" axis="ch" ptType="node" func="cnt" op="gte" val="2">
                    <dgm:alg type="tx">
                      <dgm:param type="parTxLTRAlign" val="l"/>
                      <dgm:param type="parTxRTLAlign" val="l"/>
                      <dgm:param type="stBulletLvl" val="1"/>
                    </dgm:alg>
                  </dgm:if>
                  <dgm:else name="Name211">
                    <dgm:alg type="tx">
                      <dgm:param type="parTxLTRAlign" val="l"/>
                      <dgm:param type="parTxRTLAlign" val="l"/>
                    </dgm:alg>
                  </dgm:else>
                </dgm:choose>
              </dgm:if>
              <dgm:else name="Name212">
                <dgm:choose name="Name213">
                  <dgm:if name="Name214" axis="ch" ptType="node" func="cnt" op="gte" val="2">
                    <dgm:alg type="tx">
                      <dgm:param type="parTxLTRAlign" val="r"/>
                      <dgm:param type="parTxRTLAlign" val="r"/>
                      <dgm:param type="shpTxLTRAlignCh" val="r"/>
                      <dgm:param type="shpTxRTLAlignCh" val="r"/>
                      <dgm:param type="stBulletLvl" val="1"/>
                    </dgm:alg>
                  </dgm:if>
                  <dgm:else name="Name215">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16"/>
      </dgm:choose>
    </dgm:forEach>
    <dgm:forEach name="Name217" axis="ch" ptType="sibTrans" hideLastTrans="0" st="6" cnt="1">
      <dgm:layoutNode name="picture6">
        <dgm:alg type="sp"/>
        <dgm:shape xmlns:r="http://schemas.openxmlformats.org/officeDocument/2006/relationships" r:blip="">
          <dgm:adjLst/>
        </dgm:shape>
        <dgm:presOf/>
        <dgm:constrLst/>
        <dgm:forEach name="Name218" ref="imageRepeat"/>
      </dgm:layoutNode>
    </dgm:forEach>
    <dgm:forEach name="Name219" axis="ch" ptType="node" st="7" cnt="1">
      <dgm:layoutNode name="parTx7">
        <dgm:choose name="Name220">
          <dgm:if name="Name221" func="var" arg="dir" op="equ" val="norm">
            <dgm:alg type="tx">
              <dgm:param type="parTxLTRAlign" val="l"/>
              <dgm:param type="parTxRTLAlign" val="r"/>
            </dgm:alg>
          </dgm:if>
          <dgm:else name="Name222">
            <dgm:alg type="tx">
              <dgm:param type="parTxLTRAlign" val="r"/>
              <dgm:param type="parTxRTLAlign" val="l"/>
            </dgm:alg>
          </dgm:else>
        </dgm:choose>
        <dgm:shape xmlns:r="http://schemas.openxmlformats.org/officeDocument/2006/relationships" type="roundRect" r:blip="">
          <dgm:adjLst/>
        </dgm:shape>
        <dgm:presOf axis="self" ptType="node"/>
        <dgm:choose name="Name223">
          <dgm:if name="Name224" func="var" arg="dir" op="equ" val="norm">
            <dgm:constrLst>
              <dgm:constr type="lMarg" refType="w" fact="0.6"/>
              <dgm:constr type="rMarg" refType="primFontSz" fact="0.3"/>
              <dgm:constr type="tMarg" refType="primFontSz" fact="0.3"/>
              <dgm:constr type="bMarg" refType="primFontSz" fact="0.3"/>
            </dgm:constrLst>
          </dgm:if>
          <dgm:else name="Name225">
            <dgm:constrLst>
              <dgm:constr type="rMarg" refType="w" fact="0.6"/>
              <dgm:constr type="lMarg" refType="primFontSz" fact="0.3"/>
              <dgm:constr type="tMarg" refType="primFontSz" fact="0.3"/>
              <dgm:constr type="bMarg" refType="primFontSz" fact="0.3"/>
            </dgm:constrLst>
          </dgm:else>
        </dgm:choose>
        <dgm:ruleLst>
          <dgm:rule type="primFontSz" val="5" fact="NaN" max="NaN"/>
        </dgm:ruleLst>
      </dgm:layoutNode>
      <dgm:choose name="Name226">
        <dgm:if name="Name227" axis="ch" ptType="node" func="cnt" op="gte" val="1">
          <dgm:layoutNode name="desTx7" styleLbl="revTx">
            <dgm:varLst>
              <dgm:bulletEnabled val="1"/>
            </dgm:varLst>
            <dgm:choose name="Name228">
              <dgm:if name="Name229" func="var" arg="dir" op="equ" val="norm">
                <dgm:choose name="Name230">
                  <dgm:if name="Name231" axis="ch" ptType="node" func="cnt" op="gte" val="2">
                    <dgm:alg type="tx">
                      <dgm:param type="parTxLTRAlign" val="l"/>
                      <dgm:param type="parTxRTLAlign" val="l"/>
                      <dgm:param type="stBulletLvl" val="1"/>
                    </dgm:alg>
                  </dgm:if>
                  <dgm:else name="Name232">
                    <dgm:alg type="tx">
                      <dgm:param type="parTxLTRAlign" val="l"/>
                      <dgm:param type="parTxRTLAlign" val="l"/>
                    </dgm:alg>
                  </dgm:else>
                </dgm:choose>
              </dgm:if>
              <dgm:else name="Name233">
                <dgm:choose name="Name234">
                  <dgm:if name="Name235" axis="ch" ptType="node" func="cnt" op="gte" val="2">
                    <dgm:alg type="tx">
                      <dgm:param type="parTxLTRAlign" val="r"/>
                      <dgm:param type="parTxRTLAlign" val="r"/>
                      <dgm:param type="shpTxLTRAlignCh" val="r"/>
                      <dgm:param type="shpTxRTLAlignCh" val="r"/>
                      <dgm:param type="stBulletLvl" val="1"/>
                    </dgm:alg>
                  </dgm:if>
                  <dgm:else name="Name236">
                    <dgm:alg type="tx">
                      <dgm:param type="parTxLTRAlign" val="r"/>
                      <dgm:param type="parTxRTLAlign" val="r"/>
                      <dgm:param type="shpTxLTRAlignCh" val="r"/>
                      <dgm:param type="shpTxRTLAlignCh" val="r"/>
                    </dgm:alg>
                  </dgm:else>
                </dgm:choose>
              </dgm:else>
            </dgm:choose>
            <dgm:shape xmlns:r="http://schemas.openxmlformats.org/officeDocument/2006/relationships" type="rect" r:blip="">
              <dgm:adjLst/>
            </dgm:shape>
            <dgm:presOf axis="des" ptType="node"/>
            <dgm:constrLst>
              <dgm:constr type="rMarg" refType="primFontSz" fact="0.2"/>
              <dgm:constr type="tMarg" refType="primFontSz" fact="0.2"/>
              <dgm:constr type="bMarg" refType="primFontSz" fact="0.2"/>
            </dgm:constrLst>
            <dgm:ruleLst>
              <dgm:rule type="primFontSz" val="5" fact="NaN" max="NaN"/>
            </dgm:ruleLst>
          </dgm:layoutNode>
        </dgm:if>
        <dgm:else name="Name237"/>
      </dgm:choose>
    </dgm:forEach>
    <dgm:forEach name="Name238" axis="ch" ptType="sibTrans" hideLastTrans="0" st="7" cnt="1">
      <dgm:layoutNode name="picture7">
        <dgm:alg type="sp"/>
        <dgm:shape xmlns:r="http://schemas.openxmlformats.org/officeDocument/2006/relationships" r:blip="">
          <dgm:adjLst/>
        </dgm:shape>
        <dgm:presOf/>
        <dgm:constrLst/>
        <dgm:forEach name="Name239" ref="imageRepea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u diapozitiv">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ro-RO" smtClean="0"/>
              <a:t>Clic pentru editare stil titlu</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smtClean="0"/>
              <a:t>Clic pentru a edita stilul de subtitlu</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3/12/2015</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ro-RO" smtClean="0"/>
              <a:t>Clic pentru editare stil titlu</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ro-RO" smtClean="0"/>
              <a:t>Clic pentru editare stil titlu</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3/12/2015</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ro-RO" smtClean="0"/>
              <a:t>Clic pentru editare stil titlu</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ro-RO" smtClean="0"/>
              <a:t>Clic pentru editare stil titlu</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smtClean="0"/>
              <a:t>Clic pentru editare stiluri text Coordonator</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3/12/2015</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ro-RO" smtClean="0"/>
              <a:t>Clic pentru editare stil titlu</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ro-RO" smtClean="0"/>
              <a:t>Clic pentru editare stil titlu</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Clic pentru editare stiluri text Coordonator</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ro-RO" smtClean="0"/>
              <a:t>Clic pentru editare stil titlu</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ro-RO" smtClean="0"/>
              <a:t>Clic pentru editare stil titlu</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3/12/2015</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ro-RO" smtClean="0"/>
              <a:t>Clic pentru editare stil titlu</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smtClean="0"/>
              <a:t>Faceți clic pe pictogramă pentru a adăuga o imagine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Clic pentru editare stiluri text Coordonator</a:t>
            </a:r>
          </a:p>
        </p:txBody>
      </p:sp>
      <p:sp>
        <p:nvSpPr>
          <p:cNvPr id="5" name="Date Placeholder 4"/>
          <p:cNvSpPr>
            <a:spLocks noGrp="1"/>
          </p:cNvSpPr>
          <p:nvPr>
            <p:ph type="dt" sz="half" idx="10"/>
          </p:nvPr>
        </p:nvSpPr>
        <p:spPr/>
        <p:txBody>
          <a:bodyPr/>
          <a:lstStyle/>
          <a:p>
            <a:fld id="{B61BEF0D-F0BB-DE4B-95CE-6DB70DBA9567}" type="datetimeFigureOut">
              <a:rPr lang="en-US" dirty="0"/>
              <a:pPr/>
              <a:t>3/12/2015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ro-RO" smtClean="0"/>
              <a:t>Clic pentru editare stil titlu</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ro-RO" smtClean="0"/>
              <a:t>Clic pentru editare stiluri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3/12/2015</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jp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p:txBody>
          <a:bodyPr/>
          <a:lstStyle/>
          <a:p>
            <a:r>
              <a:rPr lang="en-US" dirty="0" err="1" smtClean="0"/>
              <a:t>limbajul</a:t>
            </a:r>
            <a:r>
              <a:rPr lang="en-US" dirty="0" smtClean="0"/>
              <a:t> C++</a:t>
            </a:r>
            <a:endParaRPr lang="ro-RO" dirty="0"/>
          </a:p>
        </p:txBody>
      </p:sp>
      <p:sp>
        <p:nvSpPr>
          <p:cNvPr id="3" name="Subtitlu 2"/>
          <p:cNvSpPr>
            <a:spLocks noGrp="1"/>
          </p:cNvSpPr>
          <p:nvPr>
            <p:ph type="subTitle" idx="1"/>
          </p:nvPr>
        </p:nvSpPr>
        <p:spPr/>
        <p:txBody>
          <a:bodyPr/>
          <a:lstStyle/>
          <a:p>
            <a:r>
              <a:rPr lang="en-US" dirty="0" smtClean="0"/>
              <a:t>PROF. </a:t>
            </a:r>
            <a:r>
              <a:rPr lang="en-US" dirty="0" err="1" smtClean="0"/>
              <a:t>Lacramioara</a:t>
            </a:r>
            <a:r>
              <a:rPr lang="en-US" dirty="0" smtClean="0"/>
              <a:t> </a:t>
            </a:r>
            <a:r>
              <a:rPr lang="en-US" dirty="0" err="1" smtClean="0"/>
              <a:t>tufescu</a:t>
            </a:r>
            <a:endParaRPr lang="ro-RO" dirty="0"/>
          </a:p>
        </p:txBody>
      </p:sp>
      <p:sp>
        <p:nvSpPr>
          <p:cNvPr id="4" name="Dreptunghi 3"/>
          <p:cNvSpPr/>
          <p:nvPr/>
        </p:nvSpPr>
        <p:spPr>
          <a:xfrm>
            <a:off x="4256147" y="4135735"/>
            <a:ext cx="6836295" cy="923330"/>
          </a:xfrm>
          <a:prstGeom prst="rect">
            <a:avLst/>
          </a:prstGeom>
          <a:noFill/>
        </p:spPr>
        <p:txBody>
          <a:bodyPr wrap="none" lIns="91440" tIns="45720" rIns="91440" bIns="45720">
            <a:spAutoFit/>
          </a:bodyPr>
          <a:lstStyle/>
          <a:p>
            <a:pPr algn="r"/>
            <a:r>
              <a:rPr lang="en-US" sz="5400" b="1" spc="50" dirty="0" err="1" smtClean="0">
                <a:ln w="0"/>
                <a:solidFill>
                  <a:schemeClr val="bg2"/>
                </a:solidFill>
                <a:effectLst>
                  <a:innerShdw blurRad="63500" dist="50800" dir="13500000">
                    <a:srgbClr val="000000">
                      <a:alpha val="50000"/>
                    </a:srgbClr>
                  </a:innerShdw>
                </a:effectLst>
              </a:rPr>
              <a:t>Vectori</a:t>
            </a:r>
            <a:r>
              <a:rPr lang="en-US" sz="5400" b="1" spc="50" dirty="0" smtClean="0">
                <a:ln w="0"/>
                <a:solidFill>
                  <a:schemeClr val="bg2"/>
                </a:solidFill>
                <a:effectLst>
                  <a:innerShdw blurRad="63500" dist="50800" dir="13500000">
                    <a:srgbClr val="000000">
                      <a:alpha val="50000"/>
                    </a:srgbClr>
                  </a:innerShdw>
                </a:effectLst>
              </a:rPr>
              <a:t> de </a:t>
            </a:r>
            <a:r>
              <a:rPr lang="en-US" sz="5400" b="1" spc="50" dirty="0" err="1" smtClean="0">
                <a:ln w="0"/>
                <a:solidFill>
                  <a:schemeClr val="bg2"/>
                </a:solidFill>
                <a:effectLst>
                  <a:innerShdw blurRad="63500" dist="50800" dir="13500000">
                    <a:srgbClr val="000000">
                      <a:alpha val="50000"/>
                    </a:srgbClr>
                  </a:innerShdw>
                </a:effectLst>
              </a:rPr>
              <a:t>frecventa</a:t>
            </a:r>
            <a:endParaRPr lang="ro-RO" sz="5400" b="1" spc="50" dirty="0">
              <a:ln w="0"/>
              <a:solidFill>
                <a:schemeClr val="bg2"/>
              </a:solidFill>
              <a:effectLst>
                <a:innerShdw blurRad="63500" dist="50800" dir="13500000">
                  <a:srgbClr val="000000">
                    <a:alpha val="50000"/>
                  </a:srgbClr>
                </a:innerShdw>
              </a:effectLst>
            </a:endParaRPr>
          </a:p>
        </p:txBody>
      </p:sp>
    </p:spTree>
    <p:extLst>
      <p:ext uri="{BB962C8B-B14F-4D97-AF65-F5344CB8AC3E}">
        <p14:creationId xmlns:p14="http://schemas.microsoft.com/office/powerpoint/2010/main" val="19353330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Intersectia</a:t>
            </a:r>
            <a:r>
              <a:rPr lang="en-US" dirty="0" smtClean="0"/>
              <a:t> a </a:t>
            </a:r>
            <a:r>
              <a:rPr lang="en-US" dirty="0" err="1" smtClean="0"/>
              <a:t>doua</a:t>
            </a:r>
            <a:r>
              <a:rPr lang="en-US" dirty="0" smtClean="0"/>
              <a:t> </a:t>
            </a:r>
            <a:r>
              <a:rPr lang="en-US" dirty="0" err="1" smtClean="0"/>
              <a:t>multimi</a:t>
            </a:r>
            <a:r>
              <a:rPr lang="en-US" dirty="0" smtClean="0"/>
              <a:t> din </a:t>
            </a:r>
            <a:r>
              <a:rPr lang="en-US" dirty="0" err="1" smtClean="0"/>
              <a:t>intervalul</a:t>
            </a:r>
            <a:r>
              <a:rPr lang="en-US" dirty="0" smtClean="0"/>
              <a:t> [</a:t>
            </a:r>
            <a:r>
              <a:rPr lang="en-US" cap="none" dirty="0" err="1" smtClean="0"/>
              <a:t>a,b</a:t>
            </a:r>
            <a:r>
              <a:rPr lang="en-US" dirty="0" smtClean="0"/>
              <a:t>]</a:t>
            </a:r>
            <a:endParaRPr lang="en-US" dirty="0"/>
          </a:p>
        </p:txBody>
      </p:sp>
      <p:sp>
        <p:nvSpPr>
          <p:cNvPr id="3" name="Content Placeholder 2"/>
          <p:cNvSpPr>
            <a:spLocks noGrp="1"/>
          </p:cNvSpPr>
          <p:nvPr>
            <p:ph idx="1"/>
          </p:nvPr>
        </p:nvSpPr>
        <p:spPr/>
        <p:txBody>
          <a:bodyPr numCol="2">
            <a:noAutofit/>
          </a:bodyPr>
          <a:lstStyle/>
          <a:p>
            <a:pPr marL="0" lvl="0" indent="0">
              <a:buNone/>
            </a:pPr>
            <a:r>
              <a:rPr lang="en-US" sz="1600" dirty="0"/>
              <a:t> #include&lt;</a:t>
            </a:r>
            <a:r>
              <a:rPr lang="en-US" sz="1600" dirty="0" err="1"/>
              <a:t>fstream</a:t>
            </a:r>
            <a:r>
              <a:rPr lang="en-US" sz="1600" dirty="0"/>
              <a:t>&gt;</a:t>
            </a:r>
          </a:p>
          <a:p>
            <a:pPr marL="0" lvl="0" indent="0">
              <a:buNone/>
            </a:pPr>
            <a:r>
              <a:rPr lang="en-US" sz="1600" dirty="0"/>
              <a:t>   using </a:t>
            </a:r>
            <a:r>
              <a:rPr lang="en-US" sz="1600" dirty="0" err="1"/>
              <a:t>namspace</a:t>
            </a:r>
            <a:r>
              <a:rPr lang="en-US" sz="1600" dirty="0"/>
              <a:t> </a:t>
            </a:r>
            <a:r>
              <a:rPr lang="en-US" sz="1600" dirty="0" err="1"/>
              <a:t>std</a:t>
            </a:r>
            <a:r>
              <a:rPr lang="en-US" sz="1600" dirty="0"/>
              <a:t>;</a:t>
            </a:r>
          </a:p>
          <a:p>
            <a:pPr marL="0" lvl="0" indent="0">
              <a:buNone/>
            </a:pPr>
            <a:r>
              <a:rPr lang="en-US" sz="1600" dirty="0"/>
              <a:t>   </a:t>
            </a:r>
            <a:r>
              <a:rPr lang="en-US" sz="1600" dirty="0" err="1"/>
              <a:t>ifstream</a:t>
            </a:r>
            <a:r>
              <a:rPr lang="en-US" sz="1600" dirty="0"/>
              <a:t> fin ("date.in");</a:t>
            </a:r>
          </a:p>
          <a:p>
            <a:pPr marL="0" lvl="0" indent="0">
              <a:buNone/>
            </a:pPr>
            <a:r>
              <a:rPr lang="en-US" sz="1600" dirty="0"/>
              <a:t>   </a:t>
            </a:r>
            <a:r>
              <a:rPr lang="en-US" sz="1600" dirty="0" err="1"/>
              <a:t>ofstream</a:t>
            </a:r>
            <a:r>
              <a:rPr lang="en-US" sz="1600" dirty="0"/>
              <a:t> </a:t>
            </a:r>
            <a:r>
              <a:rPr lang="en-US" sz="1600" dirty="0" err="1"/>
              <a:t>fout</a:t>
            </a:r>
            <a:r>
              <a:rPr lang="en-US" sz="1600" dirty="0"/>
              <a:t> ("</a:t>
            </a:r>
            <a:r>
              <a:rPr lang="en-US" sz="1600" dirty="0" err="1"/>
              <a:t>date.out</a:t>
            </a:r>
            <a:r>
              <a:rPr lang="en-US" sz="1600" dirty="0"/>
              <a:t>");</a:t>
            </a:r>
          </a:p>
          <a:p>
            <a:pPr marL="0" lvl="0" indent="0">
              <a:buNone/>
            </a:pPr>
            <a:r>
              <a:rPr lang="en-US" sz="1600" dirty="0"/>
              <a:t>   </a:t>
            </a:r>
            <a:r>
              <a:rPr lang="en-US" sz="1600" dirty="0" err="1"/>
              <a:t>int</a:t>
            </a:r>
            <a:r>
              <a:rPr lang="en-US" sz="1600" dirty="0"/>
              <a:t> a[50], b[50];</a:t>
            </a:r>
          </a:p>
          <a:p>
            <a:pPr marL="0" lvl="0" indent="0">
              <a:buNone/>
            </a:pPr>
            <a:r>
              <a:rPr lang="en-US" sz="1600" dirty="0"/>
              <a:t>   </a:t>
            </a:r>
            <a:r>
              <a:rPr lang="en-US" sz="1600" dirty="0" err="1"/>
              <a:t>int</a:t>
            </a:r>
            <a:r>
              <a:rPr lang="en-US" sz="1600" dirty="0"/>
              <a:t> main()</a:t>
            </a:r>
          </a:p>
          <a:p>
            <a:pPr marL="0" lvl="0" indent="0">
              <a:buNone/>
            </a:pPr>
            <a:r>
              <a:rPr lang="en-US" sz="1600" dirty="0"/>
              <a:t>      {</a:t>
            </a:r>
          </a:p>
          <a:p>
            <a:pPr marL="0" lvl="0" indent="0">
              <a:buNone/>
            </a:pPr>
            <a:r>
              <a:rPr lang="en-US" sz="1600" dirty="0"/>
              <a:t>        </a:t>
            </a:r>
            <a:r>
              <a:rPr lang="en-US" sz="1600" dirty="0" err="1"/>
              <a:t>int</a:t>
            </a:r>
            <a:r>
              <a:rPr lang="en-US" sz="1600" dirty="0"/>
              <a:t> i, j, x, y, n, nr;</a:t>
            </a:r>
          </a:p>
          <a:p>
            <a:pPr marL="0" lvl="0" indent="0">
              <a:buNone/>
            </a:pPr>
            <a:r>
              <a:rPr lang="en-US" sz="1600" dirty="0"/>
              <a:t>        fin&gt;&gt;n&gt;&gt;x&gt;&gt;y;</a:t>
            </a:r>
          </a:p>
          <a:p>
            <a:pPr marL="0" lvl="0" indent="0">
              <a:buNone/>
            </a:pPr>
            <a:r>
              <a:rPr lang="en-US" sz="1600" dirty="0"/>
              <a:t>              </a:t>
            </a:r>
            <a:endParaRPr lang="en-US" sz="1600" dirty="0" smtClean="0"/>
          </a:p>
          <a:p>
            <a:pPr marL="0" lvl="0" indent="0">
              <a:buNone/>
            </a:pPr>
            <a:r>
              <a:rPr lang="en-US" sz="1600" dirty="0" smtClean="0"/>
              <a:t>for </a:t>
            </a:r>
            <a:r>
              <a:rPr lang="en-US" sz="1600" dirty="0"/>
              <a:t>(i=1; i&lt;=x; i++) {fin&gt;&gt;nr; a[nr]=1;}</a:t>
            </a:r>
          </a:p>
          <a:p>
            <a:pPr marL="0" lvl="0" indent="0">
              <a:buNone/>
            </a:pPr>
            <a:r>
              <a:rPr lang="en-US" sz="1600" dirty="0"/>
              <a:t>              for (j=1; j&lt;</a:t>
            </a:r>
            <a:r>
              <a:rPr lang="en-US" sz="1600" dirty="0" err="1"/>
              <a:t>yx</a:t>
            </a:r>
            <a:r>
              <a:rPr lang="en-US" sz="1600" dirty="0"/>
              <a:t>; j++) {fin&gt;&gt;nr; b[nr]=1;}</a:t>
            </a:r>
          </a:p>
          <a:p>
            <a:pPr marL="0" lvl="0" indent="0">
              <a:buNone/>
            </a:pPr>
            <a:r>
              <a:rPr lang="en-US" sz="1600" dirty="0"/>
              <a:t>              for(i=0;i&lt;=</a:t>
            </a:r>
            <a:r>
              <a:rPr lang="en-US" sz="1600" dirty="0" err="1"/>
              <a:t>n;i</a:t>
            </a:r>
            <a:r>
              <a:rPr lang="en-US" sz="1600" dirty="0"/>
              <a:t>++)</a:t>
            </a:r>
          </a:p>
          <a:p>
            <a:pPr marL="0" lvl="0" indent="0">
              <a:buNone/>
            </a:pPr>
            <a:r>
              <a:rPr lang="en-US" sz="1600" b="1" dirty="0"/>
              <a:t>                                             if(a[i]*b[i]&gt;0) </a:t>
            </a:r>
            <a:r>
              <a:rPr lang="en-US" sz="1600" b="1" dirty="0" err="1"/>
              <a:t>fout</a:t>
            </a:r>
            <a:r>
              <a:rPr lang="en-US" sz="1600" b="1" dirty="0"/>
              <a:t>&lt;&lt;i&lt;&lt;"  ";</a:t>
            </a:r>
          </a:p>
          <a:p>
            <a:pPr marL="0" lvl="0" indent="0">
              <a:buNone/>
            </a:pPr>
            <a:r>
              <a:rPr lang="en-US" sz="1600" dirty="0"/>
              <a:t>        </a:t>
            </a:r>
            <a:r>
              <a:rPr lang="en-US" sz="1600" dirty="0" err="1"/>
              <a:t>fin.close</a:t>
            </a:r>
            <a:r>
              <a:rPr lang="en-US" sz="1600" dirty="0"/>
              <a:t>();</a:t>
            </a:r>
          </a:p>
          <a:p>
            <a:pPr marL="0" lvl="0" indent="0">
              <a:buNone/>
            </a:pPr>
            <a:r>
              <a:rPr lang="en-US" sz="1600" dirty="0"/>
              <a:t>        </a:t>
            </a:r>
            <a:r>
              <a:rPr lang="en-US" sz="1600" dirty="0" err="1"/>
              <a:t>fout.close</a:t>
            </a:r>
            <a:r>
              <a:rPr lang="en-US" sz="1600" dirty="0"/>
              <a:t>();  </a:t>
            </a:r>
          </a:p>
          <a:p>
            <a:pPr marL="0" lvl="0" indent="0">
              <a:buNone/>
            </a:pPr>
            <a:r>
              <a:rPr lang="en-US" sz="1600" dirty="0"/>
              <a:t>        return 0;</a:t>
            </a:r>
          </a:p>
          <a:p>
            <a:pPr marL="0" lvl="0" indent="0">
              <a:buNone/>
            </a:pPr>
            <a:r>
              <a:rPr lang="en-US" sz="1600" dirty="0"/>
              <a:t>      }                                                 </a:t>
            </a:r>
          </a:p>
        </p:txBody>
      </p:sp>
    </p:spTree>
    <p:extLst>
      <p:ext uri="{BB962C8B-B14F-4D97-AF65-F5344CB8AC3E}">
        <p14:creationId xmlns:p14="http://schemas.microsoft.com/office/powerpoint/2010/main" val="14983320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reuniunea</a:t>
            </a:r>
            <a:r>
              <a:rPr lang="en-US" dirty="0" smtClean="0"/>
              <a:t>  a </a:t>
            </a:r>
            <a:r>
              <a:rPr lang="en-US" dirty="0" err="1" smtClean="0"/>
              <a:t>doua</a:t>
            </a:r>
            <a:r>
              <a:rPr lang="en-US" dirty="0" smtClean="0"/>
              <a:t> </a:t>
            </a:r>
            <a:r>
              <a:rPr lang="en-US" dirty="0" err="1" smtClean="0"/>
              <a:t>multimi</a:t>
            </a:r>
            <a:r>
              <a:rPr lang="en-US" dirty="0" smtClean="0"/>
              <a:t> din </a:t>
            </a:r>
            <a:r>
              <a:rPr lang="en-US" dirty="0" err="1" smtClean="0"/>
              <a:t>intervalul</a:t>
            </a:r>
            <a:r>
              <a:rPr lang="en-US" dirty="0" smtClean="0"/>
              <a:t> [</a:t>
            </a:r>
            <a:r>
              <a:rPr lang="en-US" cap="none" dirty="0" err="1" smtClean="0"/>
              <a:t>a,b</a:t>
            </a:r>
            <a:r>
              <a:rPr lang="en-US" dirty="0" smtClean="0"/>
              <a:t>]</a:t>
            </a:r>
            <a:endParaRPr lang="en-US" dirty="0"/>
          </a:p>
        </p:txBody>
      </p:sp>
      <p:sp>
        <p:nvSpPr>
          <p:cNvPr id="3" name="Content Placeholder 2"/>
          <p:cNvSpPr>
            <a:spLocks noGrp="1"/>
          </p:cNvSpPr>
          <p:nvPr>
            <p:ph idx="1"/>
          </p:nvPr>
        </p:nvSpPr>
        <p:spPr/>
        <p:txBody>
          <a:bodyPr numCol="2">
            <a:noAutofit/>
          </a:bodyPr>
          <a:lstStyle/>
          <a:p>
            <a:pPr marL="0" lvl="0" indent="0">
              <a:buNone/>
            </a:pPr>
            <a:r>
              <a:rPr lang="en-US" sz="1600" dirty="0"/>
              <a:t> #include&lt;</a:t>
            </a:r>
            <a:r>
              <a:rPr lang="en-US" sz="1600" dirty="0" err="1"/>
              <a:t>fstream</a:t>
            </a:r>
            <a:r>
              <a:rPr lang="en-US" sz="1600" dirty="0"/>
              <a:t>&gt;</a:t>
            </a:r>
          </a:p>
          <a:p>
            <a:pPr marL="0" lvl="0" indent="0">
              <a:buNone/>
            </a:pPr>
            <a:r>
              <a:rPr lang="en-US" sz="1600" dirty="0"/>
              <a:t>   using </a:t>
            </a:r>
            <a:r>
              <a:rPr lang="en-US" sz="1600" dirty="0" err="1"/>
              <a:t>namspace</a:t>
            </a:r>
            <a:r>
              <a:rPr lang="en-US" sz="1600" dirty="0"/>
              <a:t> </a:t>
            </a:r>
            <a:r>
              <a:rPr lang="en-US" sz="1600" dirty="0" err="1"/>
              <a:t>std</a:t>
            </a:r>
            <a:r>
              <a:rPr lang="en-US" sz="1600" dirty="0"/>
              <a:t>;</a:t>
            </a:r>
          </a:p>
          <a:p>
            <a:pPr marL="0" lvl="0" indent="0">
              <a:buNone/>
            </a:pPr>
            <a:r>
              <a:rPr lang="en-US" sz="1600" dirty="0"/>
              <a:t>   </a:t>
            </a:r>
            <a:r>
              <a:rPr lang="en-US" sz="1600" dirty="0" err="1"/>
              <a:t>ifstream</a:t>
            </a:r>
            <a:r>
              <a:rPr lang="en-US" sz="1600" dirty="0"/>
              <a:t> fin ("date.in");</a:t>
            </a:r>
          </a:p>
          <a:p>
            <a:pPr marL="0" lvl="0" indent="0">
              <a:buNone/>
            </a:pPr>
            <a:r>
              <a:rPr lang="en-US" sz="1600" dirty="0"/>
              <a:t>   </a:t>
            </a:r>
            <a:r>
              <a:rPr lang="en-US" sz="1600" dirty="0" err="1"/>
              <a:t>ofstream</a:t>
            </a:r>
            <a:r>
              <a:rPr lang="en-US" sz="1600" dirty="0"/>
              <a:t> </a:t>
            </a:r>
            <a:r>
              <a:rPr lang="en-US" sz="1600" dirty="0" err="1"/>
              <a:t>fout</a:t>
            </a:r>
            <a:r>
              <a:rPr lang="en-US" sz="1600" dirty="0"/>
              <a:t> ("</a:t>
            </a:r>
            <a:r>
              <a:rPr lang="en-US" sz="1600" dirty="0" err="1"/>
              <a:t>date.out</a:t>
            </a:r>
            <a:r>
              <a:rPr lang="en-US" sz="1600" dirty="0"/>
              <a:t>");</a:t>
            </a:r>
          </a:p>
          <a:p>
            <a:pPr marL="0" lvl="0" indent="0">
              <a:buNone/>
            </a:pPr>
            <a:r>
              <a:rPr lang="en-US" sz="1600" dirty="0"/>
              <a:t>   </a:t>
            </a:r>
            <a:r>
              <a:rPr lang="en-US" sz="1600" dirty="0" err="1"/>
              <a:t>int</a:t>
            </a:r>
            <a:r>
              <a:rPr lang="en-US" sz="1600" dirty="0"/>
              <a:t> a[50], b[50];</a:t>
            </a:r>
          </a:p>
          <a:p>
            <a:pPr marL="0" lvl="0" indent="0">
              <a:buNone/>
            </a:pPr>
            <a:r>
              <a:rPr lang="en-US" sz="1600" dirty="0"/>
              <a:t>   </a:t>
            </a:r>
            <a:r>
              <a:rPr lang="en-US" sz="1600" dirty="0" err="1"/>
              <a:t>int</a:t>
            </a:r>
            <a:r>
              <a:rPr lang="en-US" sz="1600" dirty="0"/>
              <a:t> main()</a:t>
            </a:r>
          </a:p>
          <a:p>
            <a:pPr marL="0" lvl="0" indent="0">
              <a:buNone/>
            </a:pPr>
            <a:r>
              <a:rPr lang="en-US" sz="1600" dirty="0"/>
              <a:t>      {</a:t>
            </a:r>
          </a:p>
          <a:p>
            <a:pPr marL="0" lvl="0" indent="0">
              <a:buNone/>
            </a:pPr>
            <a:r>
              <a:rPr lang="en-US" sz="1600" dirty="0"/>
              <a:t>        </a:t>
            </a:r>
            <a:r>
              <a:rPr lang="en-US" sz="1600" dirty="0" err="1"/>
              <a:t>int</a:t>
            </a:r>
            <a:r>
              <a:rPr lang="en-US" sz="1600" dirty="0"/>
              <a:t> i, j, x, y, n, nr;</a:t>
            </a:r>
          </a:p>
          <a:p>
            <a:pPr marL="0" lvl="0" indent="0">
              <a:buNone/>
            </a:pPr>
            <a:r>
              <a:rPr lang="en-US" sz="1600" dirty="0"/>
              <a:t>        fin&gt;&gt;n&gt;&gt;x&gt;&gt;y;</a:t>
            </a:r>
          </a:p>
          <a:p>
            <a:pPr marL="0" lvl="0" indent="0">
              <a:buNone/>
            </a:pPr>
            <a:r>
              <a:rPr lang="en-US" sz="1600" dirty="0"/>
              <a:t>              </a:t>
            </a:r>
            <a:endParaRPr lang="en-US" sz="1600" dirty="0" smtClean="0"/>
          </a:p>
          <a:p>
            <a:pPr marL="0" lvl="0" indent="0">
              <a:buNone/>
            </a:pPr>
            <a:r>
              <a:rPr lang="en-US" sz="1600" dirty="0" smtClean="0"/>
              <a:t>for </a:t>
            </a:r>
            <a:r>
              <a:rPr lang="en-US" sz="1600" dirty="0"/>
              <a:t>(i=1; i&lt;=x; i++) {fin&gt;&gt;nr; a[nr]=1;}</a:t>
            </a:r>
          </a:p>
          <a:p>
            <a:pPr marL="0" lvl="0" indent="0">
              <a:buNone/>
            </a:pPr>
            <a:r>
              <a:rPr lang="en-US" sz="1600" dirty="0"/>
              <a:t>              for (j=1; j&lt;</a:t>
            </a:r>
            <a:r>
              <a:rPr lang="en-US" sz="1600" dirty="0" err="1"/>
              <a:t>yx</a:t>
            </a:r>
            <a:r>
              <a:rPr lang="en-US" sz="1600" dirty="0"/>
              <a:t>; j++) {fin&gt;&gt;nr; b[nr]=1;}</a:t>
            </a:r>
          </a:p>
          <a:p>
            <a:pPr marL="0" lvl="0" indent="0">
              <a:buNone/>
            </a:pPr>
            <a:r>
              <a:rPr lang="en-US" sz="1600" dirty="0"/>
              <a:t>              for(i=0;i&lt;=</a:t>
            </a:r>
            <a:r>
              <a:rPr lang="en-US" sz="1600" dirty="0" err="1"/>
              <a:t>n;i</a:t>
            </a:r>
            <a:r>
              <a:rPr lang="en-US" sz="1600" dirty="0"/>
              <a:t>++)</a:t>
            </a:r>
          </a:p>
          <a:p>
            <a:pPr marL="0" lvl="0" indent="0">
              <a:buNone/>
            </a:pPr>
            <a:r>
              <a:rPr lang="en-US" sz="1600" b="1" dirty="0"/>
              <a:t>                                             </a:t>
            </a:r>
            <a:r>
              <a:rPr lang="en-US" sz="1600" b="1" dirty="0" smtClean="0"/>
              <a:t>if(a[i]+b[i</a:t>
            </a:r>
            <a:r>
              <a:rPr lang="en-US" sz="1600" b="1" dirty="0"/>
              <a:t>]&gt;0) </a:t>
            </a:r>
            <a:r>
              <a:rPr lang="en-US" sz="1600" b="1" dirty="0" err="1"/>
              <a:t>fout</a:t>
            </a:r>
            <a:r>
              <a:rPr lang="en-US" sz="1600" b="1" dirty="0"/>
              <a:t>&lt;&lt;i&lt;&lt;"  ";</a:t>
            </a:r>
          </a:p>
          <a:p>
            <a:pPr marL="0" lvl="0" indent="0">
              <a:buNone/>
            </a:pPr>
            <a:r>
              <a:rPr lang="en-US" sz="1600" dirty="0"/>
              <a:t>        </a:t>
            </a:r>
            <a:r>
              <a:rPr lang="en-US" sz="1600" dirty="0" err="1"/>
              <a:t>fin.close</a:t>
            </a:r>
            <a:r>
              <a:rPr lang="en-US" sz="1600" dirty="0"/>
              <a:t>();</a:t>
            </a:r>
          </a:p>
          <a:p>
            <a:pPr marL="0" lvl="0" indent="0">
              <a:buNone/>
            </a:pPr>
            <a:r>
              <a:rPr lang="en-US" sz="1600" dirty="0"/>
              <a:t>        </a:t>
            </a:r>
            <a:r>
              <a:rPr lang="en-US" sz="1600" dirty="0" err="1"/>
              <a:t>fout.close</a:t>
            </a:r>
            <a:r>
              <a:rPr lang="en-US" sz="1600" dirty="0"/>
              <a:t>();  </a:t>
            </a:r>
          </a:p>
          <a:p>
            <a:pPr marL="0" lvl="0" indent="0">
              <a:buNone/>
            </a:pPr>
            <a:r>
              <a:rPr lang="en-US" sz="1600" dirty="0"/>
              <a:t>        return 0;</a:t>
            </a:r>
          </a:p>
          <a:p>
            <a:pPr marL="0" lvl="0" indent="0">
              <a:buNone/>
            </a:pPr>
            <a:r>
              <a:rPr lang="en-US" sz="1600" dirty="0"/>
              <a:t>      }                                                 </a:t>
            </a:r>
          </a:p>
        </p:txBody>
      </p:sp>
    </p:spTree>
    <p:extLst>
      <p:ext uri="{BB962C8B-B14F-4D97-AF65-F5344CB8AC3E}">
        <p14:creationId xmlns:p14="http://schemas.microsoft.com/office/powerpoint/2010/main" val="26840368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Diferenta</a:t>
            </a:r>
            <a:r>
              <a:rPr lang="en-US" dirty="0" smtClean="0"/>
              <a:t> a </a:t>
            </a:r>
            <a:r>
              <a:rPr lang="en-US" dirty="0" err="1" smtClean="0"/>
              <a:t>doua</a:t>
            </a:r>
            <a:r>
              <a:rPr lang="en-US" dirty="0" smtClean="0"/>
              <a:t> </a:t>
            </a:r>
            <a:r>
              <a:rPr lang="en-US" dirty="0" err="1" smtClean="0"/>
              <a:t>multimi</a:t>
            </a:r>
            <a:r>
              <a:rPr lang="en-US" dirty="0" smtClean="0"/>
              <a:t> din </a:t>
            </a:r>
            <a:r>
              <a:rPr lang="en-US" dirty="0" err="1" smtClean="0"/>
              <a:t>intervalul</a:t>
            </a:r>
            <a:r>
              <a:rPr lang="en-US" dirty="0" smtClean="0"/>
              <a:t> [</a:t>
            </a:r>
            <a:r>
              <a:rPr lang="en-US" cap="none" dirty="0" err="1" smtClean="0"/>
              <a:t>a,b</a:t>
            </a:r>
            <a:r>
              <a:rPr lang="en-US" dirty="0" smtClean="0"/>
              <a:t>]</a:t>
            </a:r>
            <a:endParaRPr lang="en-US" dirty="0"/>
          </a:p>
        </p:txBody>
      </p:sp>
      <p:sp>
        <p:nvSpPr>
          <p:cNvPr id="3" name="Content Placeholder 2"/>
          <p:cNvSpPr>
            <a:spLocks noGrp="1"/>
          </p:cNvSpPr>
          <p:nvPr>
            <p:ph idx="1"/>
          </p:nvPr>
        </p:nvSpPr>
        <p:spPr/>
        <p:txBody>
          <a:bodyPr numCol="2">
            <a:noAutofit/>
          </a:bodyPr>
          <a:lstStyle/>
          <a:p>
            <a:pPr marL="0" lvl="0" indent="0">
              <a:buNone/>
            </a:pPr>
            <a:r>
              <a:rPr lang="en-US" sz="1600" dirty="0"/>
              <a:t> #include&lt;</a:t>
            </a:r>
            <a:r>
              <a:rPr lang="en-US" sz="1600" dirty="0" err="1"/>
              <a:t>fstream</a:t>
            </a:r>
            <a:r>
              <a:rPr lang="en-US" sz="1600" dirty="0"/>
              <a:t>&gt;</a:t>
            </a:r>
          </a:p>
          <a:p>
            <a:pPr marL="0" lvl="0" indent="0">
              <a:buNone/>
            </a:pPr>
            <a:r>
              <a:rPr lang="en-US" sz="1600" dirty="0"/>
              <a:t>   using </a:t>
            </a:r>
            <a:r>
              <a:rPr lang="en-US" sz="1600" dirty="0" err="1"/>
              <a:t>namspace</a:t>
            </a:r>
            <a:r>
              <a:rPr lang="en-US" sz="1600" dirty="0"/>
              <a:t> </a:t>
            </a:r>
            <a:r>
              <a:rPr lang="en-US" sz="1600" dirty="0" err="1"/>
              <a:t>std</a:t>
            </a:r>
            <a:r>
              <a:rPr lang="en-US" sz="1600" dirty="0"/>
              <a:t>;</a:t>
            </a:r>
          </a:p>
          <a:p>
            <a:pPr marL="0" lvl="0" indent="0">
              <a:buNone/>
            </a:pPr>
            <a:r>
              <a:rPr lang="en-US" sz="1600" dirty="0"/>
              <a:t>   </a:t>
            </a:r>
            <a:r>
              <a:rPr lang="en-US" sz="1600" dirty="0" err="1"/>
              <a:t>ifstream</a:t>
            </a:r>
            <a:r>
              <a:rPr lang="en-US" sz="1600" dirty="0"/>
              <a:t> fin ("date.in");</a:t>
            </a:r>
          </a:p>
          <a:p>
            <a:pPr marL="0" lvl="0" indent="0">
              <a:buNone/>
            </a:pPr>
            <a:r>
              <a:rPr lang="en-US" sz="1600" dirty="0"/>
              <a:t>   </a:t>
            </a:r>
            <a:r>
              <a:rPr lang="en-US" sz="1600" dirty="0" err="1"/>
              <a:t>ofstream</a:t>
            </a:r>
            <a:r>
              <a:rPr lang="en-US" sz="1600" dirty="0"/>
              <a:t> </a:t>
            </a:r>
            <a:r>
              <a:rPr lang="en-US" sz="1600" dirty="0" err="1"/>
              <a:t>fout</a:t>
            </a:r>
            <a:r>
              <a:rPr lang="en-US" sz="1600" dirty="0"/>
              <a:t> ("</a:t>
            </a:r>
            <a:r>
              <a:rPr lang="en-US" sz="1600" dirty="0" err="1"/>
              <a:t>date.out</a:t>
            </a:r>
            <a:r>
              <a:rPr lang="en-US" sz="1600" dirty="0"/>
              <a:t>");</a:t>
            </a:r>
          </a:p>
          <a:p>
            <a:pPr marL="0" lvl="0" indent="0">
              <a:buNone/>
            </a:pPr>
            <a:r>
              <a:rPr lang="en-US" sz="1600" dirty="0"/>
              <a:t>   </a:t>
            </a:r>
            <a:r>
              <a:rPr lang="en-US" sz="1600" dirty="0" err="1"/>
              <a:t>int</a:t>
            </a:r>
            <a:r>
              <a:rPr lang="en-US" sz="1600" dirty="0"/>
              <a:t> a[50], b[50];</a:t>
            </a:r>
          </a:p>
          <a:p>
            <a:pPr marL="0" lvl="0" indent="0">
              <a:buNone/>
            </a:pPr>
            <a:r>
              <a:rPr lang="en-US" sz="1600" dirty="0"/>
              <a:t>   </a:t>
            </a:r>
            <a:r>
              <a:rPr lang="en-US" sz="1600" dirty="0" err="1"/>
              <a:t>int</a:t>
            </a:r>
            <a:r>
              <a:rPr lang="en-US" sz="1600" dirty="0"/>
              <a:t> main()</a:t>
            </a:r>
          </a:p>
          <a:p>
            <a:pPr marL="0" lvl="0" indent="0">
              <a:buNone/>
            </a:pPr>
            <a:r>
              <a:rPr lang="en-US" sz="1600" dirty="0"/>
              <a:t>      {</a:t>
            </a:r>
          </a:p>
          <a:p>
            <a:pPr marL="0" lvl="0" indent="0">
              <a:buNone/>
            </a:pPr>
            <a:r>
              <a:rPr lang="en-US" sz="1600" dirty="0"/>
              <a:t>        </a:t>
            </a:r>
            <a:r>
              <a:rPr lang="en-US" sz="1600" dirty="0" err="1"/>
              <a:t>int</a:t>
            </a:r>
            <a:r>
              <a:rPr lang="en-US" sz="1600" dirty="0"/>
              <a:t> i, j, x, y, n, nr;</a:t>
            </a:r>
          </a:p>
          <a:p>
            <a:pPr marL="0" lvl="0" indent="0">
              <a:buNone/>
            </a:pPr>
            <a:r>
              <a:rPr lang="en-US" sz="1600" dirty="0"/>
              <a:t>        fin&gt;&gt;n&gt;&gt;x&gt;&gt;y;</a:t>
            </a:r>
          </a:p>
          <a:p>
            <a:pPr marL="0" lvl="0" indent="0">
              <a:buNone/>
            </a:pPr>
            <a:r>
              <a:rPr lang="en-US" sz="1600" dirty="0"/>
              <a:t>              </a:t>
            </a:r>
            <a:endParaRPr lang="en-US" sz="1600" dirty="0" smtClean="0"/>
          </a:p>
          <a:p>
            <a:pPr marL="0" lvl="0" indent="0">
              <a:buNone/>
            </a:pPr>
            <a:r>
              <a:rPr lang="en-US" sz="1600" dirty="0" smtClean="0"/>
              <a:t>for </a:t>
            </a:r>
            <a:r>
              <a:rPr lang="en-US" sz="1600" dirty="0"/>
              <a:t>(i=1; i&lt;=x; i++) {fin&gt;&gt;nr; a[nr]=1;}</a:t>
            </a:r>
          </a:p>
          <a:p>
            <a:pPr marL="0" lvl="0" indent="0">
              <a:buNone/>
            </a:pPr>
            <a:r>
              <a:rPr lang="en-US" sz="1600" dirty="0"/>
              <a:t>              for (j=1; j&lt;</a:t>
            </a:r>
            <a:r>
              <a:rPr lang="en-US" sz="1600" dirty="0" err="1"/>
              <a:t>yx</a:t>
            </a:r>
            <a:r>
              <a:rPr lang="en-US" sz="1600" dirty="0"/>
              <a:t>; j++) {fin&gt;&gt;nr; b[nr]=1;}</a:t>
            </a:r>
          </a:p>
          <a:p>
            <a:pPr marL="0" lvl="0" indent="0">
              <a:buNone/>
            </a:pPr>
            <a:r>
              <a:rPr lang="en-US" sz="1600" dirty="0"/>
              <a:t>              for(i=0;i&lt;=</a:t>
            </a:r>
            <a:r>
              <a:rPr lang="en-US" sz="1600" dirty="0" err="1"/>
              <a:t>n;i</a:t>
            </a:r>
            <a:r>
              <a:rPr lang="en-US" sz="1600" dirty="0"/>
              <a:t>++)</a:t>
            </a:r>
          </a:p>
          <a:p>
            <a:pPr marL="0" lvl="0" indent="0">
              <a:buNone/>
            </a:pPr>
            <a:r>
              <a:rPr lang="en-US" sz="1600" b="1" dirty="0"/>
              <a:t>                              </a:t>
            </a:r>
            <a:r>
              <a:rPr lang="en-US" sz="1600" b="1" dirty="0" smtClean="0"/>
              <a:t> if(a[i]&gt;0 &amp;&amp; b[i]==&gt;0</a:t>
            </a:r>
            <a:r>
              <a:rPr lang="en-US" sz="1600" b="1" dirty="0"/>
              <a:t>) </a:t>
            </a:r>
            <a:r>
              <a:rPr lang="en-US" sz="1600" b="1" dirty="0" err="1"/>
              <a:t>fout</a:t>
            </a:r>
            <a:r>
              <a:rPr lang="en-US" sz="1600" b="1" dirty="0"/>
              <a:t>&lt;&lt;i&lt;&lt;"  ";</a:t>
            </a:r>
          </a:p>
          <a:p>
            <a:pPr marL="0" lvl="0" indent="0">
              <a:buNone/>
            </a:pPr>
            <a:r>
              <a:rPr lang="en-US" sz="1600" dirty="0"/>
              <a:t>        </a:t>
            </a:r>
            <a:r>
              <a:rPr lang="en-US" sz="1600" dirty="0" err="1"/>
              <a:t>fin.close</a:t>
            </a:r>
            <a:r>
              <a:rPr lang="en-US" sz="1600" dirty="0"/>
              <a:t>();</a:t>
            </a:r>
          </a:p>
          <a:p>
            <a:pPr marL="0" lvl="0" indent="0">
              <a:buNone/>
            </a:pPr>
            <a:r>
              <a:rPr lang="en-US" sz="1600" dirty="0"/>
              <a:t>        </a:t>
            </a:r>
            <a:r>
              <a:rPr lang="en-US" sz="1600" dirty="0" err="1"/>
              <a:t>fout.close</a:t>
            </a:r>
            <a:r>
              <a:rPr lang="en-US" sz="1600" dirty="0"/>
              <a:t>();  </a:t>
            </a:r>
          </a:p>
          <a:p>
            <a:pPr marL="0" lvl="0" indent="0">
              <a:buNone/>
            </a:pPr>
            <a:r>
              <a:rPr lang="en-US" sz="1600" dirty="0"/>
              <a:t>        return 0;</a:t>
            </a:r>
          </a:p>
          <a:p>
            <a:pPr marL="0" lvl="0" indent="0">
              <a:buNone/>
            </a:pPr>
            <a:r>
              <a:rPr lang="en-US" sz="1600" dirty="0"/>
              <a:t>      }                                                 </a:t>
            </a:r>
          </a:p>
        </p:txBody>
      </p:sp>
    </p:spTree>
    <p:extLst>
      <p:ext uri="{BB962C8B-B14F-4D97-AF65-F5344CB8AC3E}">
        <p14:creationId xmlns:p14="http://schemas.microsoft.com/office/powerpoint/2010/main" val="40388432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Cifre</a:t>
            </a:r>
            <a:r>
              <a:rPr lang="en-US" dirty="0" smtClean="0"/>
              <a:t> </a:t>
            </a:r>
            <a:r>
              <a:rPr lang="en-US" dirty="0" err="1" smtClean="0"/>
              <a:t>distincte</a:t>
            </a:r>
            <a:r>
              <a:rPr lang="en-US" dirty="0" smtClean="0"/>
              <a:t> din nr</a:t>
            </a:r>
            <a:endParaRPr lang="en-US" dirty="0"/>
          </a:p>
        </p:txBody>
      </p:sp>
      <p:sp>
        <p:nvSpPr>
          <p:cNvPr id="3" name="Content Placeholder 2"/>
          <p:cNvSpPr>
            <a:spLocks noGrp="1"/>
          </p:cNvSpPr>
          <p:nvPr>
            <p:ph idx="1"/>
          </p:nvPr>
        </p:nvSpPr>
        <p:spPr>
          <a:xfrm>
            <a:off x="581192" y="2180496"/>
            <a:ext cx="11029615" cy="3708860"/>
          </a:xfrm>
        </p:spPr>
        <p:txBody>
          <a:bodyPr numCol="1">
            <a:normAutofit/>
          </a:bodyPr>
          <a:lstStyle/>
          <a:p>
            <a:pPr marL="0" indent="0">
              <a:buNone/>
            </a:pPr>
            <a:endParaRPr lang="en-US" sz="800" dirty="0"/>
          </a:p>
          <a:p>
            <a:pPr marL="0" indent="0">
              <a:buNone/>
            </a:pPr>
            <a:r>
              <a:rPr lang="vi-VN" sz="1600" b="1" dirty="0" smtClean="0"/>
              <a:t>Fiind </a:t>
            </a:r>
            <a:r>
              <a:rPr lang="vi-VN" sz="1600" b="1" dirty="0"/>
              <a:t>dat un număr natural n între 1 şi două miliarde să se afişeze cifrele şi numărul de elemente al mulţimii cifrelor sale. </a:t>
            </a:r>
            <a:endParaRPr lang="en-US" sz="1600" b="1" dirty="0" smtClean="0"/>
          </a:p>
          <a:p>
            <a:pPr marL="0" indent="0">
              <a:buNone/>
            </a:pPr>
            <a:endParaRPr lang="vi-VN" sz="1600" b="1" dirty="0"/>
          </a:p>
          <a:p>
            <a:pPr marL="0" indent="0">
              <a:buNone/>
            </a:pPr>
            <a:r>
              <a:rPr lang="en-US" sz="1600" dirty="0"/>
              <a:t>Date de </a:t>
            </a:r>
            <a:r>
              <a:rPr lang="en-US" sz="1600" dirty="0" err="1"/>
              <a:t>intrare</a:t>
            </a:r>
            <a:r>
              <a:rPr lang="en-US" sz="1600" dirty="0"/>
              <a:t> </a:t>
            </a:r>
            <a:r>
              <a:rPr lang="en-US" sz="1600" dirty="0" smtClean="0"/>
              <a:t>      </a:t>
            </a:r>
            <a:r>
              <a:rPr lang="vi-VN" sz="1600" dirty="0" smtClean="0"/>
              <a:t>Fişierul </a:t>
            </a:r>
            <a:r>
              <a:rPr lang="vi-VN" sz="1600" dirty="0"/>
              <a:t>de intrare cfdist.in conţine numărul n. </a:t>
            </a:r>
          </a:p>
          <a:p>
            <a:pPr marL="0" indent="0">
              <a:buNone/>
            </a:pPr>
            <a:r>
              <a:rPr lang="en-US" sz="1600" dirty="0"/>
              <a:t>Date de </a:t>
            </a:r>
            <a:r>
              <a:rPr lang="en-US" sz="1600" dirty="0" err="1"/>
              <a:t>ieşire</a:t>
            </a:r>
            <a:r>
              <a:rPr lang="en-US" sz="1600" dirty="0"/>
              <a:t> </a:t>
            </a:r>
            <a:r>
              <a:rPr lang="en-US" sz="1600" dirty="0" smtClean="0"/>
              <a:t>        </a:t>
            </a:r>
            <a:r>
              <a:rPr lang="vi-VN" sz="1600" dirty="0" smtClean="0"/>
              <a:t>Fişierul </a:t>
            </a:r>
            <a:r>
              <a:rPr lang="vi-VN" sz="1600" dirty="0"/>
              <a:t>de ieşire cfdist.out va conţine un singur număr, numărul de cifre distincte ale lui n. </a:t>
            </a:r>
          </a:p>
          <a:p>
            <a:pPr marL="0" indent="0">
              <a:buNone/>
            </a:pPr>
            <a:r>
              <a:rPr lang="en-US" sz="1600" dirty="0" err="1"/>
              <a:t>Restricţii</a:t>
            </a:r>
            <a:r>
              <a:rPr lang="en-US" sz="1600" dirty="0"/>
              <a:t> </a:t>
            </a:r>
            <a:r>
              <a:rPr lang="en-US" sz="1600" dirty="0" smtClean="0"/>
              <a:t>                1 </a:t>
            </a:r>
            <a:r>
              <a:rPr lang="en-US" sz="1600" dirty="0"/>
              <a:t>≤ n ≤ 2.000.000.000 </a:t>
            </a:r>
          </a:p>
          <a:p>
            <a:pPr marL="0" indent="0">
              <a:buNone/>
            </a:pPr>
            <a:r>
              <a:rPr lang="en-US" sz="1600" dirty="0" err="1" smtClean="0"/>
              <a:t>Exemplu</a:t>
            </a:r>
            <a:r>
              <a:rPr lang="en-US" sz="1600" dirty="0" smtClean="0"/>
              <a:t> </a:t>
            </a:r>
          </a:p>
          <a:p>
            <a:pPr marL="0" indent="0">
              <a:buNone/>
            </a:pPr>
            <a:endParaRPr lang="en-US" sz="1200" b="1" dirty="0"/>
          </a:p>
          <a:p>
            <a:pPr marL="0" indent="0">
              <a:buNone/>
            </a:pPr>
            <a:r>
              <a:rPr lang="en-US" sz="1200" dirty="0"/>
              <a:t>		</a:t>
            </a:r>
          </a:p>
          <a:p>
            <a:pPr marL="0" indent="0">
              <a:buNone/>
            </a:pPr>
            <a:r>
              <a:rPr lang="en-US" sz="1200" dirty="0"/>
              <a:t>		</a:t>
            </a:r>
          </a:p>
          <a:p>
            <a:pPr marL="0" indent="0">
              <a:buNone/>
            </a:pPr>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21652187"/>
              </p:ext>
            </p:extLst>
          </p:nvPr>
        </p:nvGraphicFramePr>
        <p:xfrm>
          <a:off x="2543445" y="4423761"/>
          <a:ext cx="8128000" cy="74168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sz="1800" b="1" dirty="0" smtClean="0"/>
                        <a:t>cfdist.in </a:t>
                      </a:r>
                      <a:endParaRPr lang="en-US" dirty="0"/>
                    </a:p>
                  </a:txBody>
                  <a:tcPr/>
                </a:tc>
                <a:tc>
                  <a:txBody>
                    <a:bodyPr/>
                    <a:lstStyle/>
                    <a:p>
                      <a:r>
                        <a:rPr lang="en-US" sz="1800" b="1" dirty="0" err="1" smtClean="0"/>
                        <a:t>cfdist.out</a:t>
                      </a:r>
                      <a:r>
                        <a:rPr lang="en-US" sz="1800" b="1" dirty="0" smtClean="0"/>
                        <a:t> </a:t>
                      </a:r>
                      <a:endParaRPr lang="en-US" dirty="0"/>
                    </a:p>
                  </a:txBody>
                  <a:tcPr/>
                </a:tc>
              </a:tr>
              <a:tr h="370840">
                <a:tc>
                  <a:txBody>
                    <a:bodyPr/>
                    <a:lstStyle/>
                    <a:p>
                      <a:r>
                        <a:rPr lang="en-US" sz="1800" dirty="0" smtClean="0"/>
                        <a:t>234234234 </a:t>
                      </a:r>
                      <a:endParaRPr lang="en-US" dirty="0"/>
                    </a:p>
                  </a:txBody>
                  <a:tcPr/>
                </a:tc>
                <a:tc>
                  <a:txBody>
                    <a:bodyPr/>
                    <a:lstStyle/>
                    <a:p>
                      <a:r>
                        <a:rPr lang="en-US" sz="1800" dirty="0" smtClean="0"/>
                        <a:t>3 </a:t>
                      </a:r>
                      <a:endParaRPr lang="en-US" dirty="0"/>
                    </a:p>
                  </a:txBody>
                  <a:tcPr/>
                </a:tc>
              </a:tr>
            </a:tbl>
          </a:graphicData>
        </a:graphic>
      </p:graphicFrame>
    </p:spTree>
    <p:extLst>
      <p:ext uri="{BB962C8B-B14F-4D97-AF65-F5344CB8AC3E}">
        <p14:creationId xmlns:p14="http://schemas.microsoft.com/office/powerpoint/2010/main" val="2180670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Cifre</a:t>
            </a:r>
            <a:r>
              <a:rPr lang="en-US" dirty="0" smtClean="0"/>
              <a:t> </a:t>
            </a:r>
            <a:r>
              <a:rPr lang="en-US" dirty="0" err="1" smtClean="0"/>
              <a:t>distincte</a:t>
            </a:r>
            <a:r>
              <a:rPr lang="en-US" dirty="0" smtClean="0"/>
              <a:t> din nr</a:t>
            </a:r>
            <a:endParaRPr lang="en-US" dirty="0"/>
          </a:p>
        </p:txBody>
      </p:sp>
      <p:sp>
        <p:nvSpPr>
          <p:cNvPr id="3" name="Content Placeholder 2"/>
          <p:cNvSpPr>
            <a:spLocks noGrp="1"/>
          </p:cNvSpPr>
          <p:nvPr>
            <p:ph idx="1"/>
          </p:nvPr>
        </p:nvSpPr>
        <p:spPr>
          <a:xfrm>
            <a:off x="581192" y="2180496"/>
            <a:ext cx="11029615" cy="3708860"/>
          </a:xfrm>
        </p:spPr>
        <p:txBody>
          <a:bodyPr numCol="2">
            <a:normAutofit fontScale="70000" lnSpcReduction="20000"/>
          </a:bodyPr>
          <a:lstStyle/>
          <a:p>
            <a:r>
              <a:rPr lang="en-US" sz="2600" dirty="0" smtClean="0"/>
              <a:t>1</a:t>
            </a:r>
            <a:r>
              <a:rPr lang="en-US" sz="2600" dirty="0"/>
              <a:t>. #include&lt;</a:t>
            </a:r>
            <a:r>
              <a:rPr lang="en-US" sz="2600" dirty="0" err="1"/>
              <a:t>iostream</a:t>
            </a:r>
            <a:r>
              <a:rPr lang="en-US" sz="2600" dirty="0"/>
              <a:t>&gt; </a:t>
            </a:r>
          </a:p>
          <a:p>
            <a:r>
              <a:rPr lang="en-US" sz="2600" dirty="0"/>
              <a:t>2. </a:t>
            </a:r>
            <a:r>
              <a:rPr lang="en-US" sz="2600" b="1" dirty="0"/>
              <a:t>using namespace </a:t>
            </a:r>
            <a:r>
              <a:rPr lang="en-US" sz="2600" dirty="0" err="1"/>
              <a:t>std</a:t>
            </a:r>
            <a:r>
              <a:rPr lang="en-US" sz="2600" dirty="0"/>
              <a:t>; </a:t>
            </a:r>
          </a:p>
          <a:p>
            <a:r>
              <a:rPr lang="en-US" sz="2600" dirty="0"/>
              <a:t>3. </a:t>
            </a:r>
            <a:r>
              <a:rPr lang="en-US" sz="2600" b="1" dirty="0" err="1"/>
              <a:t>int</a:t>
            </a:r>
            <a:r>
              <a:rPr lang="en-US" sz="2600" b="1" dirty="0"/>
              <a:t> </a:t>
            </a:r>
            <a:r>
              <a:rPr lang="en-US" sz="2600" dirty="0"/>
              <a:t>a[10],n; </a:t>
            </a:r>
          </a:p>
          <a:p>
            <a:r>
              <a:rPr lang="en-US" sz="2600" dirty="0" smtClean="0"/>
              <a:t>4. </a:t>
            </a:r>
            <a:endParaRPr lang="en-US" sz="2600" dirty="0"/>
          </a:p>
          <a:p>
            <a:r>
              <a:rPr lang="en-US" sz="2600" dirty="0"/>
              <a:t>5. </a:t>
            </a:r>
            <a:r>
              <a:rPr lang="en-US" sz="2600" b="1" dirty="0" err="1"/>
              <a:t>int</a:t>
            </a:r>
            <a:r>
              <a:rPr lang="en-US" sz="2600" b="1" dirty="0"/>
              <a:t> </a:t>
            </a:r>
            <a:r>
              <a:rPr lang="en-US" sz="2600" dirty="0"/>
              <a:t>main() </a:t>
            </a:r>
          </a:p>
          <a:p>
            <a:r>
              <a:rPr lang="en-US" sz="2600" dirty="0"/>
              <a:t>6. { </a:t>
            </a:r>
          </a:p>
          <a:p>
            <a:r>
              <a:rPr lang="en-US" sz="2600" dirty="0"/>
              <a:t>7. </a:t>
            </a:r>
            <a:r>
              <a:rPr lang="en-US" sz="2600" b="1" dirty="0" err="1"/>
              <a:t>int</a:t>
            </a:r>
            <a:r>
              <a:rPr lang="en-US" sz="2600" b="1" dirty="0"/>
              <a:t> </a:t>
            </a:r>
            <a:r>
              <a:rPr lang="en-US" sz="2600" dirty="0" err="1"/>
              <a:t>i,nn,nc</a:t>
            </a:r>
            <a:r>
              <a:rPr lang="en-US" sz="2600" dirty="0"/>
              <a:t>=0; </a:t>
            </a:r>
          </a:p>
          <a:p>
            <a:r>
              <a:rPr lang="en-US" sz="2600" dirty="0"/>
              <a:t>8. </a:t>
            </a:r>
            <a:r>
              <a:rPr lang="en-US" sz="2600" dirty="0" err="1"/>
              <a:t>cout</a:t>
            </a:r>
            <a:r>
              <a:rPr lang="en-US" sz="2600" dirty="0"/>
              <a:t>&lt;&lt;"n="; </a:t>
            </a:r>
          </a:p>
          <a:p>
            <a:r>
              <a:rPr lang="en-US" sz="2600" dirty="0"/>
              <a:t>9. </a:t>
            </a:r>
            <a:r>
              <a:rPr lang="en-US" sz="2600" dirty="0" err="1"/>
              <a:t>cin</a:t>
            </a:r>
            <a:r>
              <a:rPr lang="en-US" sz="2600" dirty="0"/>
              <a:t>&gt;&gt;n; </a:t>
            </a:r>
          </a:p>
          <a:p>
            <a:r>
              <a:rPr lang="pt-BR" sz="2600" dirty="0"/>
              <a:t>10. nn=n;//clonam valoarea n in variabila nn </a:t>
            </a:r>
          </a:p>
          <a:p>
            <a:r>
              <a:rPr lang="en-US" sz="2600" dirty="0"/>
              <a:t>11. </a:t>
            </a:r>
            <a:r>
              <a:rPr lang="en-US" sz="2600" b="1" dirty="0"/>
              <a:t>while</a:t>
            </a:r>
            <a:r>
              <a:rPr lang="en-US" sz="2600" dirty="0"/>
              <a:t>(</a:t>
            </a:r>
            <a:r>
              <a:rPr lang="en-US" sz="2600" dirty="0" err="1"/>
              <a:t>nn</a:t>
            </a:r>
            <a:r>
              <a:rPr lang="en-US" sz="2600" dirty="0"/>
              <a:t>&gt;0) //</a:t>
            </a:r>
            <a:r>
              <a:rPr lang="en-US" sz="2600" dirty="0" err="1"/>
              <a:t>construim</a:t>
            </a:r>
            <a:r>
              <a:rPr lang="en-US" sz="2600" dirty="0"/>
              <a:t> </a:t>
            </a:r>
            <a:r>
              <a:rPr lang="en-US" sz="2600" dirty="0" err="1"/>
              <a:t>vectorul</a:t>
            </a:r>
            <a:r>
              <a:rPr lang="en-US" sz="2600" dirty="0"/>
              <a:t> </a:t>
            </a:r>
            <a:r>
              <a:rPr lang="en-US" sz="2600" dirty="0" err="1"/>
              <a:t>frecventelor</a:t>
            </a:r>
            <a:r>
              <a:rPr lang="en-US" sz="2600" dirty="0"/>
              <a:t> </a:t>
            </a:r>
          </a:p>
          <a:p>
            <a:r>
              <a:rPr lang="en-US" sz="2600" dirty="0"/>
              <a:t>12. { a[nn%10]++; </a:t>
            </a:r>
          </a:p>
          <a:p>
            <a:r>
              <a:rPr lang="en-US" sz="2600" dirty="0"/>
              <a:t>13. </a:t>
            </a:r>
            <a:r>
              <a:rPr lang="en-US" sz="2600" dirty="0" err="1"/>
              <a:t>nn</a:t>
            </a:r>
            <a:r>
              <a:rPr lang="en-US" sz="2600" dirty="0"/>
              <a:t>=</a:t>
            </a:r>
            <a:r>
              <a:rPr lang="en-US" sz="2600" dirty="0" err="1"/>
              <a:t>nn</a:t>
            </a:r>
            <a:r>
              <a:rPr lang="en-US" sz="2600" dirty="0"/>
              <a:t>/10;} </a:t>
            </a:r>
          </a:p>
          <a:p>
            <a:r>
              <a:rPr lang="en-US" sz="2600" dirty="0"/>
              <a:t>14. //</a:t>
            </a:r>
            <a:r>
              <a:rPr lang="en-US" sz="2600" dirty="0" err="1"/>
              <a:t>afisam</a:t>
            </a:r>
            <a:r>
              <a:rPr lang="en-US" sz="2600" dirty="0"/>
              <a:t> </a:t>
            </a:r>
            <a:r>
              <a:rPr lang="en-US" sz="2600" dirty="0" err="1"/>
              <a:t>cifrele</a:t>
            </a:r>
            <a:r>
              <a:rPr lang="en-US" sz="2600" dirty="0"/>
              <a:t> </a:t>
            </a:r>
            <a:r>
              <a:rPr lang="en-US" sz="2600" dirty="0" err="1"/>
              <a:t>distincte</a:t>
            </a:r>
            <a:r>
              <a:rPr lang="en-US" sz="2600" dirty="0"/>
              <a:t> </a:t>
            </a:r>
          </a:p>
          <a:p>
            <a:r>
              <a:rPr lang="en-US" sz="2600" dirty="0"/>
              <a:t>15. </a:t>
            </a:r>
            <a:r>
              <a:rPr lang="en-US" sz="2600" b="1" dirty="0"/>
              <a:t>for</a:t>
            </a:r>
            <a:r>
              <a:rPr lang="en-US" sz="2600" dirty="0"/>
              <a:t>(i=0;i&lt;10;i++) </a:t>
            </a:r>
          </a:p>
          <a:p>
            <a:r>
              <a:rPr lang="en-US" sz="2600" dirty="0"/>
              <a:t>16. </a:t>
            </a:r>
            <a:r>
              <a:rPr lang="en-US" sz="2600" b="1" dirty="0"/>
              <a:t>if </a:t>
            </a:r>
            <a:r>
              <a:rPr lang="en-US" sz="2600" dirty="0"/>
              <a:t>(a[i]&gt;0) {</a:t>
            </a:r>
            <a:r>
              <a:rPr lang="en-US" sz="2600" dirty="0" err="1"/>
              <a:t>cout</a:t>
            </a:r>
            <a:r>
              <a:rPr lang="en-US" sz="2600" dirty="0"/>
              <a:t>&lt;&lt;</a:t>
            </a:r>
            <a:r>
              <a:rPr lang="en-US" sz="2600" dirty="0" err="1"/>
              <a:t>i;nc</a:t>
            </a:r>
            <a:r>
              <a:rPr lang="en-US" sz="2600" dirty="0"/>
              <a:t>++;} </a:t>
            </a:r>
          </a:p>
          <a:p>
            <a:r>
              <a:rPr lang="fr-FR" sz="2600" dirty="0"/>
              <a:t>17. cout&lt;&lt;'\n'&lt;&lt;</a:t>
            </a:r>
            <a:r>
              <a:rPr lang="fr-FR" sz="2600" dirty="0" err="1"/>
              <a:t>nc</a:t>
            </a:r>
            <a:r>
              <a:rPr lang="fr-FR" sz="2600" dirty="0"/>
              <a:t>&lt;&lt;" </a:t>
            </a:r>
            <a:r>
              <a:rPr lang="fr-FR" sz="2600" dirty="0" err="1"/>
              <a:t>cifre</a:t>
            </a:r>
            <a:r>
              <a:rPr lang="fr-FR" sz="2600" dirty="0"/>
              <a:t> distincte"; </a:t>
            </a:r>
          </a:p>
          <a:p>
            <a:r>
              <a:rPr lang="en-US" sz="2600" dirty="0"/>
              <a:t>18. </a:t>
            </a:r>
            <a:r>
              <a:rPr lang="en-US" sz="2600" b="1" dirty="0"/>
              <a:t>return </a:t>
            </a:r>
            <a:r>
              <a:rPr lang="en-US" sz="2600" dirty="0"/>
              <a:t>0; </a:t>
            </a:r>
          </a:p>
          <a:p>
            <a:r>
              <a:rPr lang="en-US" sz="2600" dirty="0"/>
              <a:t>19. } </a:t>
            </a:r>
          </a:p>
          <a:p>
            <a:pPr marL="0" indent="0">
              <a:buNone/>
            </a:pPr>
            <a:endParaRPr lang="en-US" dirty="0"/>
          </a:p>
          <a:p>
            <a:endParaRPr lang="en-US" dirty="0"/>
          </a:p>
        </p:txBody>
      </p:sp>
    </p:spTree>
    <p:extLst>
      <p:ext uri="{BB962C8B-B14F-4D97-AF65-F5344CB8AC3E}">
        <p14:creationId xmlns:p14="http://schemas.microsoft.com/office/powerpoint/2010/main" val="15596659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81192" y="702156"/>
            <a:ext cx="11029616" cy="567844"/>
          </a:xfrm>
        </p:spPr>
        <p:txBody>
          <a:bodyPr/>
          <a:lstStyle/>
          <a:p>
            <a:r>
              <a:rPr lang="en-US" dirty="0" err="1" smtClean="0"/>
              <a:t>Generalitati</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1176234218"/>
              </p:ext>
            </p:extLst>
          </p:nvPr>
        </p:nvGraphicFramePr>
        <p:xfrm>
          <a:off x="0" y="1944556"/>
          <a:ext cx="11814176" cy="491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7570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81192" y="702156"/>
            <a:ext cx="11029616" cy="567844"/>
          </a:xfrm>
        </p:spPr>
        <p:txBody>
          <a:bodyPr/>
          <a:lstStyle/>
          <a:p>
            <a:r>
              <a:rPr lang="en-US" dirty="0" err="1" smtClean="0"/>
              <a:t>Cand</a:t>
            </a:r>
            <a:r>
              <a:rPr lang="en-US" dirty="0" smtClean="0"/>
              <a:t> </a:t>
            </a:r>
            <a:r>
              <a:rPr lang="en-US" dirty="0" err="1" smtClean="0"/>
              <a:t>folosim</a:t>
            </a:r>
            <a:r>
              <a:rPr lang="en-US" dirty="0" smtClean="0"/>
              <a:t> </a:t>
            </a:r>
            <a:r>
              <a:rPr lang="en-US" dirty="0" err="1" smtClean="0"/>
              <a:t>vectori</a:t>
            </a:r>
            <a:r>
              <a:rPr lang="en-US" dirty="0" smtClean="0"/>
              <a:t> de </a:t>
            </a:r>
            <a:r>
              <a:rPr lang="en-US" dirty="0" err="1" smtClean="0"/>
              <a:t>frecventa</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834772947"/>
              </p:ext>
            </p:extLst>
          </p:nvPr>
        </p:nvGraphicFramePr>
        <p:xfrm>
          <a:off x="0" y="1944556"/>
          <a:ext cx="11814176" cy="491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11841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81192" y="702156"/>
            <a:ext cx="11029616" cy="567844"/>
          </a:xfrm>
        </p:spPr>
        <p:txBody>
          <a:bodyPr/>
          <a:lstStyle/>
          <a:p>
            <a:r>
              <a:rPr lang="en-US" dirty="0" err="1" smtClean="0"/>
              <a:t>Cand</a:t>
            </a:r>
            <a:r>
              <a:rPr lang="en-US" dirty="0" smtClean="0"/>
              <a:t> </a:t>
            </a:r>
            <a:r>
              <a:rPr lang="en-US" dirty="0" err="1" smtClean="0"/>
              <a:t>folosim</a:t>
            </a:r>
            <a:r>
              <a:rPr lang="en-US" dirty="0" smtClean="0"/>
              <a:t> </a:t>
            </a:r>
            <a:r>
              <a:rPr lang="en-US" dirty="0" err="1" smtClean="0"/>
              <a:t>vectori</a:t>
            </a:r>
            <a:r>
              <a:rPr lang="en-US" dirty="0" smtClean="0"/>
              <a:t> de </a:t>
            </a:r>
            <a:r>
              <a:rPr lang="en-US" dirty="0" err="1" smtClean="0"/>
              <a:t>frecventa</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3144035181"/>
              </p:ext>
            </p:extLst>
          </p:nvPr>
        </p:nvGraphicFramePr>
        <p:xfrm>
          <a:off x="0" y="1944556"/>
          <a:ext cx="11814176" cy="491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919682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81192" y="702156"/>
            <a:ext cx="11029616" cy="567844"/>
          </a:xfrm>
        </p:spPr>
        <p:txBody>
          <a:bodyPr>
            <a:normAutofit fontScale="90000"/>
          </a:bodyPr>
          <a:lstStyle/>
          <a:p>
            <a:r>
              <a:rPr lang="en-US" dirty="0" err="1" smtClean="0"/>
              <a:t>Ce</a:t>
            </a:r>
            <a:r>
              <a:rPr lang="en-US" dirty="0" smtClean="0"/>
              <a:t> </a:t>
            </a:r>
            <a:r>
              <a:rPr lang="en-US" dirty="0" err="1" smtClean="0"/>
              <a:t>probleme</a:t>
            </a:r>
            <a:r>
              <a:rPr lang="en-US" dirty="0" smtClean="0"/>
              <a:t> se </a:t>
            </a:r>
            <a:r>
              <a:rPr lang="en-US" dirty="0" err="1" smtClean="0"/>
              <a:t>recmanda</a:t>
            </a:r>
            <a:r>
              <a:rPr lang="en-US" dirty="0" smtClean="0"/>
              <a:t> a se </a:t>
            </a:r>
            <a:r>
              <a:rPr lang="en-US" dirty="0" err="1" smtClean="0"/>
              <a:t>rezolva</a:t>
            </a:r>
            <a:r>
              <a:rPr lang="en-US" dirty="0" smtClean="0"/>
              <a:t> cu </a:t>
            </a:r>
            <a:r>
              <a:rPr lang="en-US" dirty="0" err="1" smtClean="0"/>
              <a:t>vectori</a:t>
            </a:r>
            <a:r>
              <a:rPr lang="en-US" dirty="0" smtClean="0"/>
              <a:t> de </a:t>
            </a:r>
            <a:r>
              <a:rPr lang="en-US" dirty="0" err="1" smtClean="0"/>
              <a:t>frecventa</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1529543110"/>
              </p:ext>
            </p:extLst>
          </p:nvPr>
        </p:nvGraphicFramePr>
        <p:xfrm>
          <a:off x="0" y="1944556"/>
          <a:ext cx="11814176" cy="491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6619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81192" y="702156"/>
            <a:ext cx="11029616" cy="567844"/>
          </a:xfrm>
        </p:spPr>
        <p:txBody>
          <a:bodyPr>
            <a:normAutofit/>
          </a:bodyPr>
          <a:lstStyle/>
          <a:p>
            <a:r>
              <a:rPr lang="en-US" dirty="0" smtClean="0"/>
              <a:t>Vector </a:t>
            </a:r>
            <a:r>
              <a:rPr lang="en-US" dirty="0" err="1" smtClean="0"/>
              <a:t>caracteristic</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1573771087"/>
              </p:ext>
            </p:extLst>
          </p:nvPr>
        </p:nvGraphicFramePr>
        <p:xfrm>
          <a:off x="0" y="1944556"/>
          <a:ext cx="11814176" cy="49134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21610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Aplicatii</a:t>
            </a:r>
            <a:r>
              <a:rPr lang="en-US" dirty="0" smtClean="0"/>
              <a:t> ale </a:t>
            </a:r>
            <a:r>
              <a:rPr lang="en-US" dirty="0" err="1" smtClean="0"/>
              <a:t>vectorilor</a:t>
            </a:r>
            <a:r>
              <a:rPr lang="en-US" dirty="0" smtClean="0"/>
              <a:t> de </a:t>
            </a:r>
            <a:r>
              <a:rPr lang="en-US" dirty="0" err="1" smtClean="0"/>
              <a:t>frecventa</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3957282512"/>
              </p:ext>
            </p:extLst>
          </p:nvPr>
        </p:nvGraphicFramePr>
        <p:xfrm>
          <a:off x="581025" y="2181224"/>
          <a:ext cx="11029950" cy="4002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425441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err="1" smtClean="0"/>
              <a:t>Cifre</a:t>
            </a:r>
            <a:r>
              <a:rPr lang="en-US" dirty="0" smtClean="0"/>
              <a:t> </a:t>
            </a:r>
            <a:r>
              <a:rPr lang="en-US" dirty="0" err="1" smtClean="0"/>
              <a:t>numar</a:t>
            </a:r>
            <a:r>
              <a:rPr lang="en-US" dirty="0" smtClean="0"/>
              <a:t> cu </a:t>
            </a:r>
            <a:r>
              <a:rPr lang="en-US" dirty="0" err="1" smtClean="0"/>
              <a:t>vectori</a:t>
            </a:r>
            <a:r>
              <a:rPr lang="en-US" dirty="0" smtClean="0"/>
              <a:t> de </a:t>
            </a:r>
            <a:r>
              <a:rPr lang="en-US" dirty="0" err="1" smtClean="0"/>
              <a:t>frecventa</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3542740135"/>
              </p:ext>
            </p:extLst>
          </p:nvPr>
        </p:nvGraphicFramePr>
        <p:xfrm>
          <a:off x="0" y="1944556"/>
          <a:ext cx="11814176" cy="470421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64242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en-US" dirty="0" smtClean="0"/>
              <a:t>Sa </a:t>
            </a:r>
            <a:r>
              <a:rPr lang="en-US" dirty="0" err="1" smtClean="0"/>
              <a:t>retinem</a:t>
            </a:r>
            <a:r>
              <a:rPr lang="en-US" dirty="0" smtClean="0"/>
              <a:t>!!!</a:t>
            </a:r>
            <a:endParaRPr lang="ro-RO" dirty="0"/>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val="746804784"/>
              </p:ext>
            </p:extLst>
          </p:nvPr>
        </p:nvGraphicFramePr>
        <p:xfrm>
          <a:off x="581025" y="1756612"/>
          <a:ext cx="11029950" cy="47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Imagine 2"/>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61408" y="449951"/>
            <a:ext cx="1549400" cy="1306661"/>
          </a:xfrm>
          <a:prstGeom prst="rect">
            <a:avLst/>
          </a:prstGeom>
        </p:spPr>
      </p:pic>
    </p:spTree>
    <p:extLst>
      <p:ext uri="{BB962C8B-B14F-4D97-AF65-F5344CB8AC3E}">
        <p14:creationId xmlns:p14="http://schemas.microsoft.com/office/powerpoint/2010/main" val="179559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TC103457464[[fn=Dividend]]</Template>
  <TotalTime>162</TotalTime>
  <Words>983</Words>
  <Application>Microsoft Office PowerPoint</Application>
  <PresentationFormat>Custom</PresentationFormat>
  <Paragraphs>134</Paragraphs>
  <Slides>14</Slides>
  <Notes>0</Notes>
  <HiddenSlides>1</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Dividend</vt:lpstr>
      <vt:lpstr>limbajul C++</vt:lpstr>
      <vt:lpstr>Generalitati</vt:lpstr>
      <vt:lpstr>Cand folosim vectori de frecventa</vt:lpstr>
      <vt:lpstr>Cand folosim vectori de frecventa</vt:lpstr>
      <vt:lpstr>Ce probleme se recmanda a se rezolva cu vectori de frecventa</vt:lpstr>
      <vt:lpstr>Vector caracteristic</vt:lpstr>
      <vt:lpstr>Aplicatii ale vectorilor de frecventa</vt:lpstr>
      <vt:lpstr>Cifre numar cu vectori de frecventa</vt:lpstr>
      <vt:lpstr>Sa retinem!!!</vt:lpstr>
      <vt:lpstr>Intersectia a doua multimi din intervalul [a,b]</vt:lpstr>
      <vt:lpstr>reuniunea  a doua multimi din intervalul [a,b]</vt:lpstr>
      <vt:lpstr>Diferenta a doua multimi din intervalul [a,b]</vt:lpstr>
      <vt:lpstr>Cifre distincte din nr</vt:lpstr>
      <vt:lpstr>Cifre distincte din nr</vt:lpstr>
    </vt:vector>
  </TitlesOfParts>
  <Company>Unitate Scolara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Limbajul C++</dc:title>
  <dc:creator>MECTS</dc:creator>
  <cp:lastModifiedBy>LD</cp:lastModifiedBy>
  <cp:revision>19</cp:revision>
  <dcterms:created xsi:type="dcterms:W3CDTF">2014-10-04T09:49:17Z</dcterms:created>
  <dcterms:modified xsi:type="dcterms:W3CDTF">2015-03-12T03:49:21Z</dcterms:modified>
</cp:coreProperties>
</file>